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218.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29.xml"/>
  <Override ContentType="application/vnd.openxmlformats-officedocument.presentationml.slideLayout+xml" PartName="/ppt/slideLayouts/slideLayout29.xml"/>
  <Override ContentType="application/vnd.openxmlformats-officedocument.presentationml.slideLayout+xml" PartName="/ppt/slideLayouts/slideLayout137.xml"/>
  <Override ContentType="application/vnd.openxmlformats-officedocument.presentationml.slideLayout+xml" PartName="/ppt/slideLayouts/slideLayout226.xml"/>
  <Override ContentType="application/vnd.openxmlformats-officedocument.presentationml.slideLayout+xml" PartName="/ppt/slideLayouts/slideLayout96.xml"/>
  <Override ContentType="application/vnd.openxmlformats-officedocument.presentationml.slideLayout+xml" PartName="/ppt/slideLayouts/slideLayout110.xml"/>
  <Override ContentType="application/vnd.openxmlformats-officedocument.presentationml.slideLayout+xml" PartName="/ppt/slideLayouts/slideLayout153.xml"/>
  <Override ContentType="application/vnd.openxmlformats-officedocument.presentationml.slideLayout+xml" PartName="/ppt/slideLayouts/slideLayout61.xml"/>
  <Override ContentType="application/vnd.openxmlformats-officedocument.presentationml.slideLayout+xml" PartName="/ppt/slideLayouts/slideLayout145.xml"/>
  <Override ContentType="application/vnd.openxmlformats-officedocument.presentationml.slideLayout+xml" PartName="/ppt/slideLayouts/slideLayout196.xml"/>
  <Override ContentType="application/vnd.openxmlformats-officedocument.presentationml.slideLayout+xml" PartName="/ppt/slideLayouts/slideLayout234.xml"/>
  <Override ContentType="application/vnd.openxmlformats-officedocument.presentationml.slideLayout+xml" PartName="/ppt/slideLayouts/slideLayout102.xml"/>
  <Override ContentType="application/vnd.openxmlformats-officedocument.presentationml.slideLayout+xml" PartName="/ppt/slideLayouts/slideLayout188.xml"/>
  <Override ContentType="application/vnd.openxmlformats-officedocument.presentationml.slideLayout+xml" PartName="/ppt/slideLayouts/slideLayout242.xml"/>
  <Override ContentType="application/vnd.openxmlformats-officedocument.presentationml.slideLayout+xml" PartName="/ppt/slideLayouts/slideLayout165.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122.xml"/>
  <Override ContentType="application/vnd.openxmlformats-officedocument.presentationml.slideLayout+xml" PartName="/ppt/slideLayouts/slideLayout4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81.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14.xml"/>
  <Override ContentType="application/vnd.openxmlformats-officedocument.presentationml.slideLayout+xml" PartName="/ppt/slideLayouts/slideLayout92.xml"/>
  <Override ContentType="application/vnd.openxmlformats-officedocument.presentationml.slideLayout+xml" PartName="/ppt/slideLayouts/slideLayout150.xml"/>
  <Override ContentType="application/vnd.openxmlformats-officedocument.presentationml.slideLayout+xml" PartName="/ppt/slideLayouts/slideLayout193.xml"/>
  <Override ContentType="application/vnd.openxmlformats-officedocument.presentationml.slideLayout+xml" PartName="/ppt/slideLayouts/slideLayout185.xml"/>
  <Override ContentType="application/vnd.openxmlformats-officedocument.presentationml.slideLayout+xml" PartName="/ppt/slideLayouts/slideLayout133.xml"/>
  <Override ContentType="application/vnd.openxmlformats-officedocument.presentationml.slideLayout+xml" PartName="/ppt/slideLayouts/slideLayout176.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149.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238.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26.xml"/>
  <Override ContentType="application/vnd.openxmlformats-officedocument.presentationml.slideLayout+xml" PartName="/ppt/slideLayouts/slideLayout157.xml"/>
  <Override ContentType="application/vnd.openxmlformats-officedocument.presentationml.slideLayout+xml" PartName="/ppt/slideLayouts/slideLayout69.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61.xml"/>
  <Override ContentType="application/vnd.openxmlformats-officedocument.presentationml.slideLayout+xml" PartName="/ppt/slideLayouts/slideLayout172.xml"/>
  <Override ContentType="application/vnd.openxmlformats-officedocument.presentationml.slideLayout+xml" PartName="/ppt/slideLayouts/slideLayout206.xml"/>
  <Override ContentType="application/vnd.openxmlformats-officedocument.presentationml.slideLayout+xml" PartName="/ppt/slideLayouts/slideLayout223.xml"/>
  <Override ContentType="application/vnd.openxmlformats-officedocument.presentationml.slideLayout+xml" PartName="/ppt/slideLayouts/slideLayout142.xml"/>
  <Override ContentType="application/vnd.openxmlformats-officedocument.presentationml.slideLayout+xml" PartName="/ppt/slideLayouts/slideLayout125.xml"/>
  <Override ContentType="application/vnd.openxmlformats-officedocument.presentationml.slideLayout+xml" PartName="/ppt/slideLayouts/slideLayout88.xml"/>
  <Override ContentType="application/vnd.openxmlformats-officedocument.presentationml.slideLayout+xml" PartName="/ppt/slideLayouts/slideLayout168.xml"/>
  <Override ContentType="application/vnd.openxmlformats-officedocument.presentationml.slideLayout+xml" PartName="/ppt/slideLayouts/slideLayout210.xml"/>
  <Override ContentType="application/vnd.openxmlformats-officedocument.presentationml.slideLayout+xml" PartName="/ppt/slideLayouts/slideLayout45.xml"/>
  <Override ContentType="application/vnd.openxmlformats-officedocument.presentationml.slideLayout+xml" PartName="/ppt/slideLayouts/slideLayout189.xml"/>
  <Override ContentType="application/vnd.openxmlformats-officedocument.presentationml.slideLayout+xml" PartName="/ppt/slideLayouts/slideLayout62.xml"/>
  <Override ContentType="application/vnd.openxmlformats-officedocument.presentationml.slideLayout+xml" PartName="/ppt/slideLayouts/slideLayout146.xml"/>
  <Override ContentType="application/vnd.openxmlformats-officedocument.presentationml.slideLayout+xml" PartName="/ppt/slideLayouts/slideLayout103.xml"/>
  <Override ContentType="application/vnd.openxmlformats-officedocument.presentationml.slideLayout+xml" PartName="/ppt/slideLayouts/slideLayout235.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219.xml"/>
  <Override ContentType="application/vnd.openxmlformats-officedocument.presentationml.slideLayout+xml" PartName="/ppt/slideLayouts/slideLayout70.xml"/>
  <Override ContentType="application/vnd.openxmlformats-officedocument.presentationml.slideLayout+xml" PartName="/ppt/slideLayouts/slideLayout217.xml"/>
  <Override ContentType="application/vnd.openxmlformats-officedocument.presentationml.slideLayout+xml" PartName="/ppt/slideLayouts/slideLayout128.xml"/>
  <Override ContentType="application/vnd.openxmlformats-officedocument.presentationml.slideLayout+xml" PartName="/ppt/slideLayouts/slideLayout225.xml"/>
  <Override ContentType="application/vnd.openxmlformats-officedocument.presentationml.slideLayout+xml" PartName="/ppt/slideLayouts/slideLayout2.xml"/>
  <Override ContentType="application/vnd.openxmlformats-officedocument.presentationml.slideLayout+xml" PartName="/ppt/slideLayouts/slideLayout180.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62.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152.xml"/>
  <Override ContentType="application/vnd.openxmlformats-officedocument.presentationml.slideLayout+xml" PartName="/ppt/slideLayouts/slideLayout18.xml"/>
  <Override ContentType="application/vnd.openxmlformats-officedocument.presentationml.slideLayout+xml" PartName="/ppt/slideLayouts/slideLayout118.xml"/>
  <Override ContentType="application/vnd.openxmlformats-officedocument.presentationml.slideLayout+xml" PartName="/ppt/slideLayouts/slideLayout195.xml"/>
  <Override ContentType="application/vnd.openxmlformats-officedocument.presentationml.slideLayout+xml" PartName="/ppt/slideLayouts/slideLayout245.xml"/>
  <Override ContentType="application/vnd.openxmlformats-officedocument.presentationml.slideLayout+xml" PartName="/ppt/slideLayouts/slideLayout85.xml"/>
  <Override ContentType="application/vnd.openxmlformats-officedocument.presentationml.slideLayout+xml" PartName="/ppt/slideLayouts/slideLayout202.xml"/>
  <Override ContentType="application/vnd.openxmlformats-officedocument.presentationml.slideLayout+xml" PartName="/ppt/slideLayouts/slideLayout177.xml"/>
  <Override ContentType="application/vnd.openxmlformats-officedocument.presentationml.slideLayout+xml" PartName="/ppt/slideLayouts/slideLayout79.xml"/>
  <Override ContentType="application/vnd.openxmlformats-officedocument.presentationml.slideLayout+xml" PartName="/ppt/slideLayouts/slideLayout134.xml"/>
  <Override ContentType="application/vnd.openxmlformats-officedocument.presentationml.slideLayout+xml" PartName="/ppt/slideLayouts/slideLayout36.xml"/>
  <Override ContentType="application/vnd.openxmlformats-officedocument.presentationml.slideLayout+xml" PartName="/ppt/slideLayouts/slideLayout231.xml"/>
  <Override ContentType="application/vnd.openxmlformats-officedocument.presentationml.slideLayout+xml" PartName="/ppt/slideLayouts/slideLayout184.xml"/>
  <Override ContentType="application/vnd.openxmlformats-officedocument.presentationml.slideLayout+xml" PartName="/ppt/slideLayouts/slideLayout230.xml"/>
  <Override ContentType="application/vnd.openxmlformats-officedocument.presentationml.slideLayout+xml" PartName="/ppt/slideLayouts/slideLayout141.xml"/>
  <Override ContentType="application/vnd.openxmlformats-officedocument.presentationml.slideLayout+xml" PartName="/ppt/slideLayouts/slideLayout239.xml"/>
  <Override ContentType="application/vnd.openxmlformats-officedocument.presentationml.slideLayout+xml" PartName="/ppt/slideLayouts/slideLayout7.xml"/>
  <Override ContentType="application/vnd.openxmlformats-officedocument.presentationml.slideLayout+xml" PartName="/ppt/slideLayouts/slideLayout167.xml"/>
  <Override ContentType="application/vnd.openxmlformats-officedocument.presentationml.slideLayout+xml" PartName="/ppt/slideLayouts/slideLayout107.xml"/>
  <Override ContentType="application/vnd.openxmlformats-officedocument.presentationml.slideLayout+xml" PartName="/ppt/slideLayouts/slideLayout124.xml"/>
  <Override ContentType="application/vnd.openxmlformats-officedocument.presentationml.slideLayout+xml" PartName="/ppt/slideLayouts/slideLayout21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220.xml"/>
  <Override ContentType="application/vnd.openxmlformats-officedocument.presentationml.slideLayout+xml" PartName="/ppt/slideLayouts/slideLayout68.xml"/>
  <Override ContentType="application/vnd.openxmlformats-officedocument.presentationml.slideLayout+xml" PartName="/ppt/slideLayouts/slideLayout203.xml"/>
  <Override ContentType="application/vnd.openxmlformats-officedocument.presentationml.slideLayout+xml" PartName="/ppt/slideLayouts/slideLayout246.xml"/>
  <Override ContentType="application/vnd.openxmlformats-officedocument.presentationml.slideLayout+xml" PartName="/ppt/slideLayouts/slideLayout229.xml"/>
  <Override ContentType="application/vnd.openxmlformats-officedocument.presentationml.slideLayout+xml" PartName="/ppt/slideLayouts/slideLayout190.xml"/>
  <Override ContentType="application/vnd.openxmlformats-officedocument.presentationml.slideLayout+xml" PartName="/ppt/slideLayouts/slideLayout224.xml"/>
  <Override ContentType="application/vnd.openxmlformats-officedocument.presentationml.slideLayout+xml" PartName="/ppt/slideLayouts/slideLayout207.xml"/>
  <Override ContentType="application/vnd.openxmlformats-officedocument.presentationml.slideLayout+xml" PartName="/ppt/slideLayouts/slideLayout13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241.xml"/>
  <Override ContentType="application/vnd.openxmlformats-officedocument.presentationml.slideLayout+xml" PartName="/ppt/slideLayouts/slideLayout31.xml"/>
  <Override ContentType="application/vnd.openxmlformats-officedocument.presentationml.slideLayout+xml" PartName="/ppt/slideLayouts/slideLayout80.xml"/>
  <Override ContentType="application/vnd.openxmlformats-officedocument.presentationml.slideLayout+xml" PartName="/ppt/slideLayouts/slideLayout139.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156.xml"/>
  <Override ContentType="application/vnd.openxmlformats-officedocument.presentationml.slideLayout+xml" PartName="/ppt/slideLayouts/slideLayout199.xml"/>
  <Override ContentType="application/vnd.openxmlformats-officedocument.presentationml.slideLayout+xml" PartName="/ppt/slideLayouts/slideLayout173.xml"/>
  <Override ContentType="application/vnd.openxmlformats-officedocument.presentationml.slideLayout+xml" PartName="/ppt/slideLayouts/slideLayout171.xml"/>
  <Override ContentType="application/vnd.openxmlformats-officedocument.presentationml.slideLayout+xml" PartName="/ppt/slideLayouts/slideLayout198.xml"/>
  <Override ContentType="application/vnd.openxmlformats-officedocument.presentationml.slideLayout+xml" PartName="/ppt/slideLayouts/slideLayout120.xml"/>
  <Override ContentType="application/vnd.openxmlformats-officedocument.presentationml.slideLayout+xml" PartName="/ppt/slideLayouts/slideLayout163.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216.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232.xml"/>
  <Override ContentType="application/vnd.openxmlformats-officedocument.presentationml.slideLayout+xml" PartName="/ppt/slideLayouts/slideLayout208.xml"/>
  <Override ContentType="application/vnd.openxmlformats-officedocument.presentationml.slideLayout+xml" PartName="/ppt/slideLayouts/slideLayout35.xml"/>
  <Override ContentType="application/vnd.openxmlformats-officedocument.presentationml.slideLayout+xml" PartName="/ppt/slideLayouts/slideLayout178.xml"/>
  <Override ContentType="application/vnd.openxmlformats-officedocument.presentationml.slideLayout+xml" PartName="/ppt/slideLayouts/slideLayout228.xml"/>
  <Override ContentType="application/vnd.openxmlformats-officedocument.presentationml.slideLayout+xml" PartName="/ppt/slideLayouts/slideLayout135.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47.xml"/>
  <Override ContentType="application/vnd.openxmlformats-officedocument.presentationml.slideLayout+xml" PartName="/ppt/slideLayouts/slideLayout194.xml"/>
  <Override ContentType="application/vnd.openxmlformats-officedocument.presentationml.slideLayout+xml" PartName="/ppt/slideLayouts/slideLayout71.xml"/>
  <Override ContentType="application/vnd.openxmlformats-officedocument.presentationml.slideLayout+xml" PartName="/ppt/slideLayouts/slideLayout151.xml"/>
  <Override ContentType="application/vnd.openxmlformats-officedocument.presentationml.slideLayout+xml" PartName="/ppt/slideLayouts/slideLayout244.xml"/>
  <Override ContentType="application/vnd.openxmlformats-officedocument.presentationml.slideLayout+xml" PartName="/ppt/slideLayouts/slideLayout201.xml"/>
  <Override ContentType="application/vnd.openxmlformats-officedocument.presentationml.slideLayout+xml" PartName="/ppt/slideLayouts/slideLayout24.xml"/>
  <Override ContentType="application/vnd.openxmlformats-officedocument.presentationml.slideLayout+xml" PartName="/ppt/slideLayouts/slideLayout159.xml"/>
  <Override ContentType="application/vnd.openxmlformats-officedocument.presentationml.slideLayout+xml" PartName="/ppt/slideLayouts/slideLayout67.xml"/>
  <Override ContentType="application/vnd.openxmlformats-officedocument.presentationml.slideLayout+xml" PartName="/ppt/slideLayouts/slideLayout116.xml"/>
  <Override ContentType="application/vnd.openxmlformats-officedocument.presentationml.slideLayout+xml" PartName="/ppt/slideLayouts/slideLayout221.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204.xml"/>
  <Override ContentType="application/vnd.openxmlformats-officedocument.presentationml.slideLayout+xml" PartName="/ppt/slideLayouts/slideLayout212.xml"/>
  <Override ContentType="application/vnd.openxmlformats-officedocument.presentationml.slideLayout+xml" PartName="/ppt/slideLayouts/slideLayout183.xml"/>
  <Override ContentType="application/vnd.openxmlformats-officedocument.presentationml.slideLayout+xml" PartName="/ppt/slideLayouts/slideLayout166.xml"/>
  <Override ContentType="application/vnd.openxmlformats-officedocument.presentationml.slideLayout+xml" PartName="/ppt/slideLayouts/slideLayout140.xml"/>
  <Override ContentType="application/vnd.openxmlformats-officedocument.presentationml.slideLayout+xml" PartName="/ppt/slideLayouts/slideLayout90.xml"/>
  <Override ContentType="application/vnd.openxmlformats-officedocument.presentationml.slideLayout+xml" PartName="/ppt/slideLayouts/slideLayout123.xml"/>
  <Override ContentType="application/vnd.openxmlformats-officedocument.presentationml.slideLayout+xml" PartName="/ppt/slideLayouts/slideLayout86.xml"/>
  <Override ContentType="application/vnd.openxmlformats-officedocument.presentationml.slideLayout+xml" PartName="/ppt/slideLayouts/slideLayout127.xml"/>
  <Override ContentType="application/vnd.openxmlformats-officedocument.presentationml.slideLayout+xml" PartName="/ppt/slideLayouts/slideLayout43.xml"/>
  <Override ContentType="application/vnd.openxmlformats-officedocument.presentationml.slideLayout+xml" PartName="/ppt/slideLayouts/slideLayout51.xml"/>
  <Override ContentType="application/vnd.openxmlformats-officedocument.presentationml.slideLayout+xml" PartName="/ppt/slideLayouts/slideLayout94.xml"/>
  <Override ContentType="application/vnd.openxmlformats-officedocument.presentationml.slideLayout+xml" PartName="/ppt/slideLayouts/slideLayout1.xml"/>
  <Override ContentType="application/vnd.openxmlformats-officedocument.presentationml.slideLayout+xml" PartName="/ppt/slideLayouts/slideLayout174.xml"/>
  <Override ContentType="application/vnd.openxmlformats-officedocument.presentationml.slideLayout+xml" PartName="/ppt/slideLayouts/slideLayout39.xml"/>
  <Override ContentType="application/vnd.openxmlformats-officedocument.presentationml.slideLayout+xml" PartName="/ppt/slideLayouts/slideLayout144.xml"/>
  <Override ContentType="application/vnd.openxmlformats-officedocument.presentationml.slideLayout+xml" PartName="/ppt/slideLayouts/slideLayout131.xml"/>
  <Override ContentType="application/vnd.openxmlformats-officedocument.presentationml.slideLayout+xml" PartName="/ppt/slideLayouts/slideLayout187.xml"/>
  <Override ContentType="application/vnd.openxmlformats-officedocument.presentationml.slideLayout+xml" PartName="/ppt/slideLayouts/slideLayout236.xml"/>
  <Override ContentType="application/vnd.openxmlformats-officedocument.presentationml.slideLayout+xml" PartName="/ppt/slideLayouts/slideLayout191.xml"/>
  <Override ContentType="application/vnd.openxmlformats-officedocument.presentationml.slideLayout+xml" PartName="/ppt/slideLayouts/slideLayout28.xml"/>
  <Override ContentType="application/vnd.openxmlformats-officedocument.presentationml.slideLayout+xml" PartName="/ppt/slideLayouts/slideLayout155.xml"/>
  <Override ContentType="application/vnd.openxmlformats-officedocument.presentationml.slideLayout+xml" PartName="/ppt/slideLayouts/slideLayout58.xml"/>
  <Override ContentType="application/vnd.openxmlformats-officedocument.presentationml.slideLayout+xml" PartName="/ppt/slideLayouts/slideLayout240.xml"/>
  <Override ContentType="application/vnd.openxmlformats-officedocument.presentationml.slideLayout+xml" PartName="/ppt/slideLayouts/slideLayout15.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138.xml"/>
  <Override ContentType="application/vnd.openxmlformats-officedocument.presentationml.slideLayout+xml" PartName="/ppt/slideLayouts/slideLayout32.xml"/>
  <Override ContentType="application/vnd.openxmlformats-officedocument.presentationml.slideLayout+xml" PartName="/ppt/slideLayouts/slideLayout200.xml"/>
  <Override ContentType="application/vnd.openxmlformats-officedocument.presentationml.slideLayout+xml" PartName="/ppt/slideLayouts/slideLayout243.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54.xml"/>
  <Override ContentType="application/vnd.openxmlformats-officedocument.presentationml.slideLayout+xml" PartName="/ppt/slideLayouts/slideLayout197.xml"/>
  <Override ContentType="application/vnd.openxmlformats-officedocument.presentationml.slideLayout+xml" PartName="/ppt/slideLayouts/slideLayout38.xml"/>
  <Override ContentType="application/vnd.openxmlformats-officedocument.presentationml.slideLayout+xml" PartName="/ppt/slideLayouts/slideLayout170.xml"/>
  <Override ContentType="application/vnd.openxmlformats-officedocument.presentationml.slideLayout+xml" PartName="/ppt/slideLayouts/slideLayout101.xml"/>
  <Override ContentType="application/vnd.openxmlformats-officedocument.presentationml.slideLayout+xml" PartName="/ppt/slideLayouts/slideLayout233.xml"/>
  <Override ContentType="application/vnd.openxmlformats-officedocument.presentationml.slideLayout+xml" PartName="/ppt/slideLayouts/slideLayout179.xml"/>
  <Override ContentType="application/vnd.openxmlformats-officedocument.presentationml.slideLayout+xml" PartName="/ppt/slideLayouts/slideLayout60.xml"/>
  <Override ContentType="application/vnd.openxmlformats-officedocument.presentationml.slideLayout+xml" PartName="/ppt/slideLayouts/slideLayout136.xml"/>
  <Override ContentType="application/vnd.openxmlformats-officedocument.presentationml.slideLayout+xml" PartName="/ppt/slideLayouts/slideLayout105.xml"/>
  <Override ContentType="application/vnd.openxmlformats-officedocument.presentationml.slideLayout+xml" PartName="/ppt/slideLayouts/slideLayout182.xml"/>
  <Override ContentType="application/vnd.openxmlformats-officedocument.presentationml.slideLayout+xml" PartName="/ppt/slideLayouts/slideLayout215.xml"/>
  <Override ContentType="application/vnd.openxmlformats-officedocument.presentationml.slideLayout+xml" PartName="/ppt/slideLayouts/slideLayout148.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164.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09.xml"/>
  <Override ContentType="application/vnd.openxmlformats-officedocument.presentationml.slideLayout+xml" PartName="/ppt/slideLayouts/slideLayout227.xml"/>
  <Override ContentType="application/vnd.openxmlformats-officedocument.presentationml.slideLayout+xml" PartName="/ppt/slideLayouts/slideLayout23.xml"/>
  <Override ContentType="application/vnd.openxmlformats-officedocument.presentationml.slideLayout+xml" PartName="/ppt/slideLayouts/slideLayout121.xml"/>
  <Override ContentType="application/vnd.openxmlformats-officedocument.presentationml.slideLayout+xml" PartName="/ppt/slideLayouts/slideLayout205.xml"/>
  <Override ContentType="application/vnd.openxmlformats-officedocument.presentationml.slideLayout+xml" PartName="/ppt/slideLayouts/slideLayout222.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109.xml"/>
  <Override ContentType="application/vnd.openxmlformats-officedocument.presentationml.slideLayout+xml" PartName="/ppt/slideLayouts/slideLayout158.xml"/>
  <Override ContentType="application/vnd.openxmlformats-officedocument.presentationml.slideLayout+xml" PartName="/ppt/slideLayouts/slideLayout115.xml"/>
  <Override ContentType="application/vnd.openxmlformats-officedocument.presentationml.slideLayout+xml" PartName="/ppt/slideLayouts/slideLayout192.xml"/>
  <Override ContentType="application/vnd.openxmlformats-officedocument.presentationml.slideLayout+xml" PartName="/ppt/slideLayouts/slideLayout82.xml"/>
  <Override ContentType="application/vnd.openxmlformats-officedocument.presentationml.slideLayout+xml" PartName="/ppt/slideLayouts/slideLayout132.xml"/>
  <Override ContentType="application/vnd.openxmlformats-officedocument.presentationml.slideLayout+xml" PartName="/ppt/slideLayouts/slideLayout175.xml"/>
  <Override ContentType="application/vnd.openxmlformats-officedocument.presentationml.slideLayout+xml" PartName="/ppt/slideLayouts/slideLayout211.xml"/>
  <Override ContentType="application/vnd.openxmlformats-officedocument.presentationml.slideLayout+xml" PartName="/ppt/slideLayouts/slideLayout100.xml"/>
  <Override ContentType="application/vnd.openxmlformats-officedocument.presentationml.slideLayout+xml" PartName="/ppt/slideLayouts/slideLayout237.xml"/>
  <Override ContentType="application/vnd.openxmlformats-officedocument.presentationml.slideLayout+xml" PartName="/ppt/slideLayouts/slideLayout143.xml"/>
  <Override ContentType="application/vnd.openxmlformats-officedocument.presentationml.slideLayout+xml" PartName="/ppt/slideLayouts/slideLayout126.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69.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Layout+xml" PartName="/ppt/slideLayouts/slideLayout186.xml"/>
  <Override ContentType="application/vnd.openxmlformats-officedocument.presentationml.slideLayout+xml" PartName="/ppt/slideLayouts/slideLayout160.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894" r:id="rId4"/>
    <p:sldMasterId id="2147483895" r:id="rId5"/>
    <p:sldMasterId id="2147483896" r:id="rId6"/>
    <p:sldMasterId id="2147483897" r:id="rId7"/>
    <p:sldMasterId id="2147483898" r:id="rId8"/>
  </p:sldMasterIdLst>
  <p:notesMasterIdLst>
    <p:notesMasterId r:id="rId9"/>
  </p:notes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Lst>
  <p:sldSz cy="5143500" cx="9144000"/>
  <p:notesSz cx="6858000" cy="9144000"/>
  <p:embeddedFontLst>
    <p:embeddedFont>
      <p:font typeface="Raleway"/>
      <p:regular r:id="rId48"/>
      <p:bold r:id="rId49"/>
      <p:italic r:id="rId50"/>
      <p:boldItalic r:id="rId51"/>
    </p:embeddedFont>
    <p:embeddedFont>
      <p:font typeface="Century Gothic"/>
      <p:regular r:id="rId52"/>
      <p:bold r:id="rId53"/>
      <p:italic r:id="rId54"/>
      <p:boldItalic r:id="rId55"/>
    </p:embeddedFont>
    <p:embeddedFont>
      <p:font typeface="Open Sans"/>
      <p:regular r:id="rId56"/>
      <p:bold r:id="rId57"/>
      <p:italic r:id="rId58"/>
      <p:boldItalic r:id="rId5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1.xml"/><Relationship Id="rId42" Type="http://schemas.openxmlformats.org/officeDocument/2006/relationships/slide" Target="slides/slide33.xml"/><Relationship Id="rId41" Type="http://schemas.openxmlformats.org/officeDocument/2006/relationships/slide" Target="slides/slide32.xml"/><Relationship Id="rId44" Type="http://schemas.openxmlformats.org/officeDocument/2006/relationships/slide" Target="slides/slide35.xml"/><Relationship Id="rId43" Type="http://schemas.openxmlformats.org/officeDocument/2006/relationships/slide" Target="slides/slide34.xml"/><Relationship Id="rId46" Type="http://schemas.openxmlformats.org/officeDocument/2006/relationships/slide" Target="slides/slide37.xml"/><Relationship Id="rId45" Type="http://schemas.openxmlformats.org/officeDocument/2006/relationships/slide" Target="slides/slide36.xml"/><Relationship Id="rId1" Type="http://schemas.openxmlformats.org/officeDocument/2006/relationships/theme" Target="theme/theme5.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 Id="rId48" Type="http://schemas.openxmlformats.org/officeDocument/2006/relationships/font" Target="fonts/Raleway-regular.fntdata"/><Relationship Id="rId47" Type="http://schemas.openxmlformats.org/officeDocument/2006/relationships/slide" Target="slides/slide38.xml"/><Relationship Id="rId49" Type="http://schemas.openxmlformats.org/officeDocument/2006/relationships/font" Target="fonts/Raleway-bold.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slideMaster" Target="slideMasters/slideMaster5.xml"/><Relationship Id="rId31" Type="http://schemas.openxmlformats.org/officeDocument/2006/relationships/slide" Target="slides/slide22.xml"/><Relationship Id="rId30" Type="http://schemas.openxmlformats.org/officeDocument/2006/relationships/slide" Target="slides/slide21.xml"/><Relationship Id="rId33" Type="http://schemas.openxmlformats.org/officeDocument/2006/relationships/slide" Target="slides/slide24.xml"/><Relationship Id="rId32" Type="http://schemas.openxmlformats.org/officeDocument/2006/relationships/slide" Target="slides/slide23.xml"/><Relationship Id="rId35" Type="http://schemas.openxmlformats.org/officeDocument/2006/relationships/slide" Target="slides/slide26.xml"/><Relationship Id="rId34" Type="http://schemas.openxmlformats.org/officeDocument/2006/relationships/slide" Target="slides/slide25.xml"/><Relationship Id="rId37" Type="http://schemas.openxmlformats.org/officeDocument/2006/relationships/slide" Target="slides/slide28.xml"/><Relationship Id="rId36" Type="http://schemas.openxmlformats.org/officeDocument/2006/relationships/slide" Target="slides/slide27.xml"/><Relationship Id="rId39" Type="http://schemas.openxmlformats.org/officeDocument/2006/relationships/slide" Target="slides/slide30.xml"/><Relationship Id="rId38" Type="http://schemas.openxmlformats.org/officeDocument/2006/relationships/slide" Target="slides/slide29.xml"/><Relationship Id="rId20" Type="http://schemas.openxmlformats.org/officeDocument/2006/relationships/slide" Target="slides/slide11.xml"/><Relationship Id="rId22" Type="http://schemas.openxmlformats.org/officeDocument/2006/relationships/slide" Target="slides/slide13.xml"/><Relationship Id="rId21" Type="http://schemas.openxmlformats.org/officeDocument/2006/relationships/slide" Target="slides/slide12.xml"/><Relationship Id="rId24" Type="http://schemas.openxmlformats.org/officeDocument/2006/relationships/slide" Target="slides/slide15.xml"/><Relationship Id="rId23" Type="http://schemas.openxmlformats.org/officeDocument/2006/relationships/slide" Target="slides/slide14.xml"/><Relationship Id="rId26" Type="http://schemas.openxmlformats.org/officeDocument/2006/relationships/slide" Target="slides/slide17.xml"/><Relationship Id="rId25" Type="http://schemas.openxmlformats.org/officeDocument/2006/relationships/slide" Target="slides/slide16.xml"/><Relationship Id="rId28" Type="http://schemas.openxmlformats.org/officeDocument/2006/relationships/slide" Target="slides/slide19.xml"/><Relationship Id="rId27" Type="http://schemas.openxmlformats.org/officeDocument/2006/relationships/slide" Target="slides/slide18.xml"/><Relationship Id="rId29" Type="http://schemas.openxmlformats.org/officeDocument/2006/relationships/slide" Target="slides/slide20.xml"/><Relationship Id="rId51" Type="http://schemas.openxmlformats.org/officeDocument/2006/relationships/font" Target="fonts/Raleway-boldItalic.fntdata"/><Relationship Id="rId50" Type="http://schemas.openxmlformats.org/officeDocument/2006/relationships/font" Target="fonts/Raleway-italic.fntdata"/><Relationship Id="rId53" Type="http://schemas.openxmlformats.org/officeDocument/2006/relationships/font" Target="fonts/CenturyGothic-bold.fntdata"/><Relationship Id="rId52" Type="http://schemas.openxmlformats.org/officeDocument/2006/relationships/font" Target="fonts/CenturyGothic-regular.fntdata"/><Relationship Id="rId11" Type="http://schemas.openxmlformats.org/officeDocument/2006/relationships/slide" Target="slides/slide2.xml"/><Relationship Id="rId55" Type="http://schemas.openxmlformats.org/officeDocument/2006/relationships/font" Target="fonts/CenturyGothic-boldItalic.fntdata"/><Relationship Id="rId10" Type="http://schemas.openxmlformats.org/officeDocument/2006/relationships/slide" Target="slides/slide1.xml"/><Relationship Id="rId54" Type="http://schemas.openxmlformats.org/officeDocument/2006/relationships/font" Target="fonts/CenturyGothic-italic.fntdata"/><Relationship Id="rId13" Type="http://schemas.openxmlformats.org/officeDocument/2006/relationships/slide" Target="slides/slide4.xml"/><Relationship Id="rId57" Type="http://schemas.openxmlformats.org/officeDocument/2006/relationships/font" Target="fonts/OpenSans-bold.fntdata"/><Relationship Id="rId12" Type="http://schemas.openxmlformats.org/officeDocument/2006/relationships/slide" Target="slides/slide3.xml"/><Relationship Id="rId56" Type="http://schemas.openxmlformats.org/officeDocument/2006/relationships/font" Target="fonts/OpenSans-regular.fntdata"/><Relationship Id="rId15" Type="http://schemas.openxmlformats.org/officeDocument/2006/relationships/slide" Target="slides/slide6.xml"/><Relationship Id="rId59" Type="http://schemas.openxmlformats.org/officeDocument/2006/relationships/font" Target="fonts/OpenSans-boldItalic.fntdata"/><Relationship Id="rId14" Type="http://schemas.openxmlformats.org/officeDocument/2006/relationships/slide" Target="slides/slide5.xml"/><Relationship Id="rId58" Type="http://schemas.openxmlformats.org/officeDocument/2006/relationships/font" Target="fonts/OpenSans-italic.fntdata"/><Relationship Id="rId17" Type="http://schemas.openxmlformats.org/officeDocument/2006/relationships/slide" Target="slides/slide8.xml"/><Relationship Id="rId16" Type="http://schemas.openxmlformats.org/officeDocument/2006/relationships/slide" Target="slides/slide7.xml"/><Relationship Id="rId19" Type="http://schemas.openxmlformats.org/officeDocument/2006/relationships/slide" Target="slides/slide10.xml"/><Relationship Id="rId18"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6" name="Shape 1666"/>
        <p:cNvGrpSpPr/>
        <p:nvPr/>
      </p:nvGrpSpPr>
      <p:grpSpPr>
        <a:xfrm>
          <a:off x="0" y="0"/>
          <a:ext cx="0" cy="0"/>
          <a:chOff x="0" y="0"/>
          <a:chExt cx="0" cy="0"/>
        </a:xfrm>
      </p:grpSpPr>
      <p:sp>
        <p:nvSpPr>
          <p:cNvPr id="1667" name="Google Shape;1667;g191dbe3d320_0_3546: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8" name="Google Shape;1668;g191dbe3d320_0_3546: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360"/>
              </a:spcBef>
              <a:spcAft>
                <a:spcPts val="0"/>
              </a:spcAft>
              <a:buSzPts val="1400"/>
              <a:buNone/>
            </a:pPr>
            <a:r>
              <a:t/>
            </a:r>
            <a:endParaRPr/>
          </a:p>
        </p:txBody>
      </p:sp>
      <p:sp>
        <p:nvSpPr>
          <p:cNvPr id="1669" name="Google Shape;1669;g191dbe3d320_0_3546: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4" name="Shape 1754"/>
        <p:cNvGrpSpPr/>
        <p:nvPr/>
      </p:nvGrpSpPr>
      <p:grpSpPr>
        <a:xfrm>
          <a:off x="0" y="0"/>
          <a:ext cx="0" cy="0"/>
          <a:chOff x="0" y="0"/>
          <a:chExt cx="0" cy="0"/>
        </a:xfrm>
      </p:grpSpPr>
      <p:sp>
        <p:nvSpPr>
          <p:cNvPr id="1755" name="Google Shape;1755;g191dbe3d320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6" name="Google Shape;1756;g191dbe3d320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2" name="Shape 1762"/>
        <p:cNvGrpSpPr/>
        <p:nvPr/>
      </p:nvGrpSpPr>
      <p:grpSpPr>
        <a:xfrm>
          <a:off x="0" y="0"/>
          <a:ext cx="0" cy="0"/>
          <a:chOff x="0" y="0"/>
          <a:chExt cx="0" cy="0"/>
        </a:xfrm>
      </p:grpSpPr>
      <p:sp>
        <p:nvSpPr>
          <p:cNvPr id="1763" name="Google Shape;1763;g18c90326688_0_45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4" name="Google Shape;1764;g18c90326688_0_45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Char char="●"/>
            </a:pPr>
            <a:r>
              <a:rPr lang="en" sz="1200">
                <a:solidFill>
                  <a:schemeClr val="dk1"/>
                </a:solidFill>
              </a:rPr>
              <a:t>Automates the process of building a computational environment</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Makes sharing/accessing that environment as simple as clicking a URL</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Launches a user into an </a:t>
            </a:r>
            <a:r>
              <a:rPr i="1" lang="en" sz="1200">
                <a:solidFill>
                  <a:schemeClr val="dk1"/>
                </a:solidFill>
              </a:rPr>
              <a:t>interactive</a:t>
            </a:r>
            <a:r>
              <a:rPr lang="en" sz="1200">
                <a:solidFill>
                  <a:schemeClr val="dk1"/>
                </a:solidFill>
              </a:rPr>
              <a:t> environment</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Interface is JupyterLab or Notebook - Literate programming</a:t>
            </a:r>
            <a:endParaRPr sz="1200">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0" name="Shape 1770"/>
        <p:cNvGrpSpPr/>
        <p:nvPr/>
      </p:nvGrpSpPr>
      <p:grpSpPr>
        <a:xfrm>
          <a:off x="0" y="0"/>
          <a:ext cx="0" cy="0"/>
          <a:chOff x="0" y="0"/>
          <a:chExt cx="0" cy="0"/>
        </a:xfrm>
      </p:grpSpPr>
      <p:sp>
        <p:nvSpPr>
          <p:cNvPr id="1771" name="Google Shape;1771;g191dbe3d320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2" name="Google Shape;1772;g191dbe3d320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Char char="●"/>
            </a:pPr>
            <a:r>
              <a:rPr lang="en" sz="1200">
                <a:solidFill>
                  <a:schemeClr val="dk1"/>
                </a:solidFill>
              </a:rPr>
              <a:t>Automates the process of building a computational environment</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Makes sharing/accessing that environment as simple as clicking a URL</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Launches a user into an </a:t>
            </a:r>
            <a:r>
              <a:rPr i="1" lang="en" sz="1200">
                <a:solidFill>
                  <a:schemeClr val="dk1"/>
                </a:solidFill>
              </a:rPr>
              <a:t>interactive</a:t>
            </a:r>
            <a:r>
              <a:rPr lang="en" sz="1200">
                <a:solidFill>
                  <a:schemeClr val="dk1"/>
                </a:solidFill>
              </a:rPr>
              <a:t> environment</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Interface is JupyterLab or Notebook - Literate programming</a:t>
            </a:r>
            <a:endParaRPr sz="1200">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8" name="Shape 1778"/>
        <p:cNvGrpSpPr/>
        <p:nvPr/>
      </p:nvGrpSpPr>
      <p:grpSpPr>
        <a:xfrm>
          <a:off x="0" y="0"/>
          <a:ext cx="0" cy="0"/>
          <a:chOff x="0" y="0"/>
          <a:chExt cx="0" cy="0"/>
        </a:xfrm>
      </p:grpSpPr>
      <p:sp>
        <p:nvSpPr>
          <p:cNvPr id="1779" name="Google Shape;1779;g191dbe3d320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0" name="Google Shape;1780;g191dbe3d320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Char char="●"/>
            </a:pPr>
            <a:r>
              <a:rPr lang="en" sz="1200">
                <a:solidFill>
                  <a:schemeClr val="dk1"/>
                </a:solidFill>
              </a:rPr>
              <a:t>Automates the process of building a computational environment</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Makes sharing/accessing that environment as simple as clicking a URL</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Launches a user into an </a:t>
            </a:r>
            <a:r>
              <a:rPr i="1" lang="en" sz="1200">
                <a:solidFill>
                  <a:schemeClr val="dk1"/>
                </a:solidFill>
              </a:rPr>
              <a:t>interactive</a:t>
            </a:r>
            <a:r>
              <a:rPr lang="en" sz="1200">
                <a:solidFill>
                  <a:schemeClr val="dk1"/>
                </a:solidFill>
              </a:rPr>
              <a:t> environment</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Interface is JupyterLab or Notebook - Literate programming</a:t>
            </a:r>
            <a:endParaRPr sz="120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6" name="Shape 1786"/>
        <p:cNvGrpSpPr/>
        <p:nvPr/>
      </p:nvGrpSpPr>
      <p:grpSpPr>
        <a:xfrm>
          <a:off x="0" y="0"/>
          <a:ext cx="0" cy="0"/>
          <a:chOff x="0" y="0"/>
          <a:chExt cx="0" cy="0"/>
        </a:xfrm>
      </p:grpSpPr>
      <p:sp>
        <p:nvSpPr>
          <p:cNvPr id="1787" name="Google Shape;1787;g191dbe3d320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8" name="Google Shape;1788;g191dbe3d320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Char char="●"/>
            </a:pPr>
            <a:r>
              <a:rPr lang="en" sz="1200">
                <a:solidFill>
                  <a:schemeClr val="dk1"/>
                </a:solidFill>
              </a:rPr>
              <a:t>Automates the process of building a computational environment</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Makes sharing/accessing that environment as simple as clicking a URL</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Launches a user into an </a:t>
            </a:r>
            <a:r>
              <a:rPr i="1" lang="en" sz="1200">
                <a:solidFill>
                  <a:schemeClr val="dk1"/>
                </a:solidFill>
              </a:rPr>
              <a:t>interactive</a:t>
            </a:r>
            <a:r>
              <a:rPr lang="en" sz="1200">
                <a:solidFill>
                  <a:schemeClr val="dk1"/>
                </a:solidFill>
              </a:rPr>
              <a:t> environment</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Interface is JupyterLab or Notebook - Literate programming</a:t>
            </a:r>
            <a:endParaRPr sz="1200">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4" name="Shape 1794"/>
        <p:cNvGrpSpPr/>
        <p:nvPr/>
      </p:nvGrpSpPr>
      <p:grpSpPr>
        <a:xfrm>
          <a:off x="0" y="0"/>
          <a:ext cx="0" cy="0"/>
          <a:chOff x="0" y="0"/>
          <a:chExt cx="0" cy="0"/>
        </a:xfrm>
      </p:grpSpPr>
      <p:sp>
        <p:nvSpPr>
          <p:cNvPr id="1795" name="Google Shape;1795;g191dbe3d320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6" name="Google Shape;1796;g191dbe3d320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Char char="●"/>
            </a:pPr>
            <a:r>
              <a:rPr lang="en" sz="1200">
                <a:solidFill>
                  <a:schemeClr val="dk1"/>
                </a:solidFill>
              </a:rPr>
              <a:t>Automates the process of building a computational environment</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Makes sharing/accessing that environment as simple as clicking a URL</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Launches a user into an </a:t>
            </a:r>
            <a:r>
              <a:rPr i="1" lang="en" sz="1200">
                <a:solidFill>
                  <a:schemeClr val="dk1"/>
                </a:solidFill>
              </a:rPr>
              <a:t>interactive</a:t>
            </a:r>
            <a:r>
              <a:rPr lang="en" sz="1200">
                <a:solidFill>
                  <a:schemeClr val="dk1"/>
                </a:solidFill>
              </a:rPr>
              <a:t> environment</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Interface is JupyterLab or Notebook - Literate programming</a:t>
            </a:r>
            <a:endParaRPr sz="1200">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2" name="Shape 1802"/>
        <p:cNvGrpSpPr/>
        <p:nvPr/>
      </p:nvGrpSpPr>
      <p:grpSpPr>
        <a:xfrm>
          <a:off x="0" y="0"/>
          <a:ext cx="0" cy="0"/>
          <a:chOff x="0" y="0"/>
          <a:chExt cx="0" cy="0"/>
        </a:xfrm>
      </p:grpSpPr>
      <p:sp>
        <p:nvSpPr>
          <p:cNvPr id="1803" name="Google Shape;1803;g18c90326688_0_3236: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4" name="Google Shape;1804;g18c90326688_0_3236: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 sz="1200">
                <a:solidFill>
                  <a:schemeClr val="dk1"/>
                </a:solidFill>
              </a:rPr>
              <a:t>If we hold “same code, same data” style of reproducibility up as a standard, we actually end up doing more harm and demotivating domains, such as healthcare, from aiming for reproducibility. But there are other ‘grades’ of reproducibility that do not require the ‘same’ data - replicable and generalisable.</a:t>
            </a:r>
            <a:endParaRPr sz="1200">
              <a:solidFill>
                <a:schemeClr val="dk1"/>
              </a:solidFill>
            </a:endParaRPr>
          </a:p>
          <a:p>
            <a:pPr indent="-171450" lvl="0" marL="171450" rtl="0" algn="l">
              <a:spcBef>
                <a:spcPts val="360"/>
              </a:spcBef>
              <a:spcAft>
                <a:spcPts val="0"/>
              </a:spcAft>
              <a:buClr>
                <a:schemeClr val="dk1"/>
              </a:buClr>
              <a:buSzPts val="1200"/>
              <a:buChar char="•"/>
            </a:pPr>
            <a:r>
              <a:rPr lang="en" sz="1200">
                <a:solidFill>
                  <a:schemeClr val="dk1"/>
                </a:solidFill>
              </a:rPr>
              <a:t>Replicable: run the same pipeline on a different dataset, are the answers statistically consistent with one another?</a:t>
            </a:r>
            <a:endParaRPr sz="1200">
              <a:solidFill>
                <a:schemeClr val="dk1"/>
              </a:solidFill>
            </a:endParaRPr>
          </a:p>
          <a:p>
            <a:pPr indent="-171450" lvl="0" marL="171450" rtl="0" algn="l">
              <a:spcBef>
                <a:spcPts val="360"/>
              </a:spcBef>
              <a:spcAft>
                <a:spcPts val="0"/>
              </a:spcAft>
              <a:buClr>
                <a:schemeClr val="dk1"/>
              </a:buClr>
              <a:buSzPts val="1200"/>
              <a:buChar char="•"/>
            </a:pPr>
            <a:r>
              <a:rPr lang="en" sz="1200">
                <a:solidFill>
                  <a:schemeClr val="dk1"/>
                </a:solidFill>
              </a:rPr>
              <a:t>Generalisable: it’s not something specific about this dataset and it’s not something specific about my particular version of the code that allows us to draw these conclusions</a:t>
            </a:r>
            <a:endParaRPr sz="1200">
              <a:solidFill>
                <a:schemeClr val="dk1"/>
              </a:solidFill>
            </a:endParaRPr>
          </a:p>
          <a:p>
            <a:pPr indent="0" lvl="0" marL="0" rtl="0" algn="l">
              <a:lnSpc>
                <a:spcPct val="100000"/>
              </a:lnSpc>
              <a:spcBef>
                <a:spcPts val="360"/>
              </a:spcBef>
              <a:spcAft>
                <a:spcPts val="0"/>
              </a:spcAft>
              <a:buSzPts val="1400"/>
              <a:buNone/>
            </a:pPr>
            <a:r>
              <a:rPr lang="en" sz="1200">
                <a:solidFill>
                  <a:schemeClr val="dk1"/>
                </a:solidFill>
              </a:rPr>
              <a:t>So in the Binder example, we could swap out the “share with everyone” stage for a scenario that includes authenticating with a data provider, or…</a:t>
            </a:r>
            <a:endParaRPr sz="1200">
              <a:solidFill>
                <a:schemeClr val="dk1"/>
              </a:solidFill>
            </a:endParaRPr>
          </a:p>
        </p:txBody>
      </p:sp>
      <p:sp>
        <p:nvSpPr>
          <p:cNvPr id="1805" name="Google Shape;1805;g18c90326688_0_3236: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1" name="Shape 1811"/>
        <p:cNvGrpSpPr/>
        <p:nvPr/>
      </p:nvGrpSpPr>
      <p:grpSpPr>
        <a:xfrm>
          <a:off x="0" y="0"/>
          <a:ext cx="0" cy="0"/>
          <a:chOff x="0" y="0"/>
          <a:chExt cx="0" cy="0"/>
        </a:xfrm>
      </p:grpSpPr>
      <p:sp>
        <p:nvSpPr>
          <p:cNvPr id="1812" name="Google Shape;1812;g18c90326688_0_36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3" name="Google Shape;1813;g18c90326688_0_36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Healthcare is already a leader in this space because it is a requirement for patient data</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9" name="Shape 1819"/>
        <p:cNvGrpSpPr/>
        <p:nvPr/>
      </p:nvGrpSpPr>
      <p:grpSpPr>
        <a:xfrm>
          <a:off x="0" y="0"/>
          <a:ext cx="0" cy="0"/>
          <a:chOff x="0" y="0"/>
          <a:chExt cx="0" cy="0"/>
        </a:xfrm>
      </p:grpSpPr>
      <p:sp>
        <p:nvSpPr>
          <p:cNvPr id="1820" name="Google Shape;1820;g191dbe3d320_0_3882: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21" name="Google Shape;1821;g191dbe3d320_0_3882: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82550" lvl="0" marL="171450" rtl="0" algn="l">
              <a:lnSpc>
                <a:spcPct val="100000"/>
              </a:lnSpc>
              <a:spcBef>
                <a:spcPts val="360"/>
              </a:spcBef>
              <a:spcAft>
                <a:spcPts val="0"/>
              </a:spcAft>
              <a:buSzPts val="1400"/>
              <a:buFont typeface="Calibri"/>
              <a:buNone/>
            </a:pPr>
            <a:r>
              <a:rPr lang="en"/>
              <a:t>As open as possible, as closed as necessary</a:t>
            </a:r>
            <a:endParaRPr/>
          </a:p>
          <a:p>
            <a:pPr indent="-82550" lvl="0" marL="171450" rtl="0" algn="l">
              <a:lnSpc>
                <a:spcPct val="100000"/>
              </a:lnSpc>
              <a:spcBef>
                <a:spcPts val="360"/>
              </a:spcBef>
              <a:spcAft>
                <a:spcPts val="0"/>
              </a:spcAft>
              <a:buSzPts val="1400"/>
              <a:buFont typeface="Calibri"/>
              <a:buNone/>
            </a:pPr>
            <a:r>
              <a:t/>
            </a:r>
            <a:endParaRPr/>
          </a:p>
          <a:p>
            <a:pPr indent="-82550" lvl="0" marL="171450" rtl="0" algn="l">
              <a:lnSpc>
                <a:spcPct val="100000"/>
              </a:lnSpc>
              <a:spcBef>
                <a:spcPts val="360"/>
              </a:spcBef>
              <a:spcAft>
                <a:spcPts val="0"/>
              </a:spcAft>
              <a:buSzPts val="1400"/>
              <a:buFont typeface="Calibri"/>
              <a:buNone/>
            </a:pPr>
            <a:r>
              <a:rPr lang="en"/>
              <a:t>What are the FAIR principles?</a:t>
            </a:r>
            <a:endParaRPr/>
          </a:p>
        </p:txBody>
      </p:sp>
      <p:sp>
        <p:nvSpPr>
          <p:cNvPr id="1822" name="Google Shape;1822;g191dbe3d320_0_3882: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800"/>
              <a:buFont typeface="Arial"/>
              <a:buNone/>
            </a:pPr>
            <a:fld id="{00000000-1234-1234-1234-123412341234}" type="slidenum">
              <a:rPr lang="en"/>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7" name="Shape 1827"/>
        <p:cNvGrpSpPr/>
        <p:nvPr/>
      </p:nvGrpSpPr>
      <p:grpSpPr>
        <a:xfrm>
          <a:off x="0" y="0"/>
          <a:ext cx="0" cy="0"/>
          <a:chOff x="0" y="0"/>
          <a:chExt cx="0" cy="0"/>
        </a:xfrm>
      </p:grpSpPr>
      <p:sp>
        <p:nvSpPr>
          <p:cNvPr id="1828" name="Google Shape;1828;g191dbe3d320_0_5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9" name="Google Shape;1829;g191dbe3d320_0_5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rPr>
              <a:t>The FAIR principles were developed for data management but they are now used for many different purposes such as sharing software, educational materials, workflows and even physical samples. </a:t>
            </a:r>
            <a:endParaRPr sz="1300">
              <a:solidFill>
                <a:schemeClr val="dk1"/>
              </a:solidFill>
            </a:endParaRPr>
          </a:p>
          <a:p>
            <a:pPr indent="0" lvl="0" marL="0" rtl="0" algn="l">
              <a:spcBef>
                <a:spcPts val="0"/>
              </a:spcBef>
              <a:spcAft>
                <a:spcPts val="0"/>
              </a:spcAft>
              <a:buNone/>
            </a:pPr>
            <a:r>
              <a:t/>
            </a:r>
            <a:endParaRPr sz="1300">
              <a:solidFill>
                <a:schemeClr val="dk1"/>
              </a:solidFill>
            </a:endParaRPr>
          </a:p>
          <a:p>
            <a:pPr indent="0" lvl="0" marL="0" rtl="0" algn="l">
              <a:spcBef>
                <a:spcPts val="0"/>
              </a:spcBef>
              <a:spcAft>
                <a:spcPts val="0"/>
              </a:spcAft>
              <a:buNone/>
            </a:pPr>
            <a:r>
              <a:rPr lang="en" sz="1300">
                <a:solidFill>
                  <a:schemeClr val="dk1"/>
                </a:solidFill>
              </a:rPr>
              <a:t>FAIR is a simple set of principles but it’s implementation can take time and must be considered separately by each discipline, as it can’t be applied in exactly the same way across domains.</a:t>
            </a:r>
            <a:endParaRPr sz="1300">
              <a:solidFill>
                <a:schemeClr val="dk1"/>
              </a:solidFill>
            </a:endParaRPr>
          </a:p>
          <a:p>
            <a:pPr indent="0" lvl="0" marL="0" rtl="0" algn="l">
              <a:spcBef>
                <a:spcPts val="0"/>
              </a:spcBef>
              <a:spcAft>
                <a:spcPts val="0"/>
              </a:spcAft>
              <a:buNone/>
            </a:pPr>
            <a:r>
              <a:t/>
            </a:r>
            <a:endParaRPr sz="1300">
              <a:solidFill>
                <a:schemeClr val="dk1"/>
              </a:solidFill>
            </a:endParaRPr>
          </a:p>
          <a:p>
            <a:pPr indent="0" lvl="0" marL="0" rtl="0" algn="l">
              <a:spcBef>
                <a:spcPts val="0"/>
              </a:spcBef>
              <a:spcAft>
                <a:spcPts val="0"/>
              </a:spcAft>
              <a:buClr>
                <a:schemeClr val="dk1"/>
              </a:buClr>
              <a:buSzPts val="1100"/>
              <a:buFont typeface="Arial"/>
              <a:buNone/>
            </a:pPr>
            <a:r>
              <a:rPr lang="en" sz="1300">
                <a:solidFill>
                  <a:schemeClr val="dk1"/>
                </a:solidFill>
              </a:rPr>
              <a:t>Implementing FAIR is a journey that each domain has to go down for greater reproducibility and sustainability of research.</a:t>
            </a:r>
            <a:endParaRPr sz="1300">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5" name="Shape 1675"/>
        <p:cNvGrpSpPr/>
        <p:nvPr/>
      </p:nvGrpSpPr>
      <p:grpSpPr>
        <a:xfrm>
          <a:off x="0" y="0"/>
          <a:ext cx="0" cy="0"/>
          <a:chOff x="0" y="0"/>
          <a:chExt cx="0" cy="0"/>
        </a:xfrm>
      </p:grpSpPr>
      <p:sp>
        <p:nvSpPr>
          <p:cNvPr id="1676" name="Google Shape;1676;g18c90326688_2_1744: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77" name="Google Shape;1677;g18c90326688_2_1744: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
              <a:t>I want to start by thanking Malvika Sharan, the co-lead of the Turing Way, for all her input to this talk and the slides. I wanted to make sure that I acknowledged her and all the wonderful contributors to the Turing Way community before I run out of time or energy at the end of this talk! I will put this slide up again at the end so that you can all take note of the links, but there will be a DOI link at the bottom of each slide that you can follow to download a copy of these slides, which are CC-BY licensed.</a:t>
            </a:r>
            <a:endParaRPr/>
          </a:p>
        </p:txBody>
      </p:sp>
      <p:sp>
        <p:nvSpPr>
          <p:cNvPr id="1678" name="Google Shape;1678;g18c90326688_2_1744: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3" name="Shape 1833"/>
        <p:cNvGrpSpPr/>
        <p:nvPr/>
      </p:nvGrpSpPr>
      <p:grpSpPr>
        <a:xfrm>
          <a:off x="0" y="0"/>
          <a:ext cx="0" cy="0"/>
          <a:chOff x="0" y="0"/>
          <a:chExt cx="0" cy="0"/>
        </a:xfrm>
      </p:grpSpPr>
      <p:sp>
        <p:nvSpPr>
          <p:cNvPr id="1834" name="Google Shape;1834;g191dbe3d320_0_520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35" name="Google Shape;1835;g191dbe3d320_0_520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7000"/>
              </a:lnSpc>
              <a:spcBef>
                <a:spcPts val="0"/>
              </a:spcBef>
              <a:spcAft>
                <a:spcPts val="0"/>
              </a:spcAft>
              <a:buNone/>
            </a:pPr>
            <a:r>
              <a:rPr lang="en" sz="1400"/>
              <a:t>To give you an</a:t>
            </a:r>
            <a:r>
              <a:rPr lang="en" sz="1400">
                <a:latin typeface="Arial"/>
                <a:ea typeface="Arial"/>
                <a:cs typeface="Arial"/>
                <a:sym typeface="Arial"/>
              </a:rPr>
              <a:t> analogy </a:t>
            </a:r>
            <a:r>
              <a:rPr lang="en" sz="1400"/>
              <a:t>to explain </a:t>
            </a:r>
            <a:r>
              <a:rPr lang="en" sz="1400">
                <a:latin typeface="Arial"/>
                <a:ea typeface="Arial"/>
                <a:cs typeface="Arial"/>
                <a:sym typeface="Arial"/>
              </a:rPr>
              <a:t>the FAIR principles, </a:t>
            </a:r>
            <a:r>
              <a:rPr lang="en" sz="1400"/>
              <a:t>I’m going to use food cans to represent data.</a:t>
            </a:r>
            <a:endParaRPr sz="1400">
              <a:latin typeface="Calibri"/>
              <a:ea typeface="Calibri"/>
              <a:cs typeface="Calibri"/>
              <a:sym typeface="Calibri"/>
            </a:endParaRPr>
          </a:p>
          <a:p>
            <a:pPr indent="-317500" lvl="0" marL="457200" rtl="0" algn="l">
              <a:lnSpc>
                <a:spcPct val="107000"/>
              </a:lnSpc>
              <a:spcBef>
                <a:spcPts val="800"/>
              </a:spcBef>
              <a:spcAft>
                <a:spcPts val="0"/>
              </a:spcAft>
              <a:buSzPts val="1400"/>
              <a:buChar char="●"/>
            </a:pPr>
            <a:r>
              <a:rPr lang="en" sz="1400">
                <a:latin typeface="Arial"/>
                <a:ea typeface="Arial"/>
                <a:cs typeface="Arial"/>
                <a:sym typeface="Arial"/>
              </a:rPr>
              <a:t>You would not be happy if you</a:t>
            </a:r>
            <a:r>
              <a:rPr lang="en" sz="1400"/>
              <a:t> went to the </a:t>
            </a:r>
            <a:r>
              <a:rPr lang="en" sz="1400">
                <a:latin typeface="Arial"/>
                <a:ea typeface="Arial"/>
                <a:cs typeface="Arial"/>
                <a:sym typeface="Arial"/>
              </a:rPr>
              <a:t>supermarket </a:t>
            </a:r>
            <a:r>
              <a:rPr lang="en" sz="1400"/>
              <a:t>and it was</a:t>
            </a:r>
            <a:r>
              <a:rPr lang="en" sz="1400">
                <a:latin typeface="Arial"/>
                <a:ea typeface="Arial"/>
                <a:cs typeface="Arial"/>
                <a:sym typeface="Arial"/>
              </a:rPr>
              <a:t> filled with cans that had no labels.</a:t>
            </a:r>
            <a:endParaRPr sz="1400"/>
          </a:p>
          <a:p>
            <a:pPr indent="-317500" lvl="0" marL="457200" rtl="0" algn="l">
              <a:lnSpc>
                <a:spcPct val="107000"/>
              </a:lnSpc>
              <a:spcBef>
                <a:spcPts val="0"/>
              </a:spcBef>
              <a:spcAft>
                <a:spcPts val="0"/>
              </a:spcAft>
              <a:buSzPts val="1400"/>
              <a:buChar char="●"/>
            </a:pPr>
            <a:r>
              <a:rPr lang="en" sz="1400"/>
              <a:t>F</a:t>
            </a:r>
            <a:r>
              <a:rPr lang="en" sz="1400">
                <a:latin typeface="Arial"/>
                <a:ea typeface="Arial"/>
                <a:cs typeface="Arial"/>
                <a:sym typeface="Arial"/>
              </a:rPr>
              <a:t>ood cans are packaged in many different ways and contain important information on the outside about their contents.</a:t>
            </a:r>
            <a:endParaRPr sz="1400"/>
          </a:p>
          <a:p>
            <a:pPr indent="-317500" lvl="0" marL="457200" rtl="0" algn="l">
              <a:lnSpc>
                <a:spcPct val="107000"/>
              </a:lnSpc>
              <a:spcBef>
                <a:spcPts val="0"/>
              </a:spcBef>
              <a:spcAft>
                <a:spcPts val="0"/>
              </a:spcAft>
              <a:buSzPts val="1400"/>
              <a:buChar char="●"/>
            </a:pPr>
            <a:r>
              <a:rPr lang="en" sz="1400"/>
              <a:t>T</a:t>
            </a:r>
            <a:r>
              <a:rPr lang="en" sz="1400">
                <a:latin typeface="Arial"/>
                <a:ea typeface="Arial"/>
                <a:cs typeface="Arial"/>
                <a:sym typeface="Arial"/>
              </a:rPr>
              <a:t>he annotations on the labels </a:t>
            </a:r>
            <a:r>
              <a:rPr lang="en" sz="1400"/>
              <a:t>are</a:t>
            </a:r>
            <a:r>
              <a:rPr lang="en" sz="1400">
                <a:latin typeface="Arial"/>
                <a:ea typeface="Arial"/>
                <a:cs typeface="Arial"/>
                <a:sym typeface="Arial"/>
              </a:rPr>
              <a:t> important if </a:t>
            </a:r>
            <a:r>
              <a:rPr lang="en" sz="1400"/>
              <a:t>to help us</a:t>
            </a:r>
            <a:r>
              <a:rPr lang="en" sz="1400">
                <a:latin typeface="Arial"/>
                <a:ea typeface="Arial"/>
                <a:cs typeface="Arial"/>
                <a:sym typeface="Arial"/>
              </a:rPr>
              <a:t> find the products we want, to improve the accessibility of </a:t>
            </a:r>
            <a:r>
              <a:rPr lang="en" sz="1400"/>
              <a:t>the products</a:t>
            </a:r>
            <a:r>
              <a:rPr lang="en" sz="1400">
                <a:latin typeface="Arial"/>
                <a:ea typeface="Arial"/>
                <a:cs typeface="Arial"/>
                <a:sym typeface="Arial"/>
              </a:rPr>
              <a:t> (so to have it on the right shelf in the right aisle), to have info</a:t>
            </a:r>
            <a:r>
              <a:rPr lang="en" sz="1400"/>
              <a:t>rmation that the contents meets certain food standards. </a:t>
            </a:r>
            <a:endParaRPr sz="1400"/>
          </a:p>
          <a:p>
            <a:pPr indent="-317500" lvl="0" marL="457200" rtl="0" algn="l">
              <a:lnSpc>
                <a:spcPct val="107000"/>
              </a:lnSpc>
              <a:spcBef>
                <a:spcPts val="0"/>
              </a:spcBef>
              <a:spcAft>
                <a:spcPts val="0"/>
              </a:spcAft>
              <a:buSzPts val="1400"/>
              <a:buChar char="●"/>
            </a:pPr>
            <a:r>
              <a:rPr lang="en" sz="1400"/>
              <a:t>The labels also often contain information about how to </a:t>
            </a:r>
            <a:r>
              <a:rPr lang="en" sz="1400">
                <a:latin typeface="Arial"/>
                <a:ea typeface="Arial"/>
                <a:cs typeface="Arial"/>
                <a:sym typeface="Arial"/>
              </a:rPr>
              <a:t>combine that product with others to </a:t>
            </a:r>
            <a:r>
              <a:rPr lang="en" sz="1400"/>
              <a:t>cook our favourite recipes</a:t>
            </a:r>
            <a:r>
              <a:rPr lang="en" sz="1400">
                <a:latin typeface="Arial"/>
                <a:ea typeface="Arial"/>
                <a:cs typeface="Arial"/>
                <a:sym typeface="Arial"/>
              </a:rPr>
              <a:t> (interoperable) and storage information to be able to use or reuse it.</a:t>
            </a:r>
            <a:endParaRPr sz="1400">
              <a:latin typeface="Calibri"/>
              <a:ea typeface="Calibri"/>
              <a:cs typeface="Calibri"/>
              <a:sym typeface="Calibri"/>
            </a:endParaRPr>
          </a:p>
          <a:p>
            <a:pPr indent="0" lvl="0" marL="0" rtl="0" algn="l">
              <a:lnSpc>
                <a:spcPct val="107000"/>
              </a:lnSpc>
              <a:spcBef>
                <a:spcPts val="800"/>
              </a:spcBef>
              <a:spcAft>
                <a:spcPts val="0"/>
              </a:spcAft>
              <a:buNone/>
            </a:pPr>
            <a:r>
              <a:rPr lang="en" sz="1400">
                <a:latin typeface="Arial"/>
                <a:ea typeface="Arial"/>
                <a:cs typeface="Arial"/>
                <a:sym typeface="Arial"/>
              </a:rPr>
              <a:t>So that is the idea with the F</a:t>
            </a:r>
            <a:r>
              <a:rPr lang="en" sz="1400"/>
              <a:t>AIR</a:t>
            </a:r>
            <a:r>
              <a:rPr lang="en" sz="1400">
                <a:latin typeface="Arial"/>
                <a:ea typeface="Arial"/>
                <a:cs typeface="Arial"/>
                <a:sym typeface="Arial"/>
              </a:rPr>
              <a:t> principles – your data needs to be somewhere others can find it easily so we need to tell </a:t>
            </a:r>
            <a:r>
              <a:rPr lang="en" sz="1400"/>
              <a:t>other researchers</a:t>
            </a:r>
            <a:r>
              <a:rPr lang="en" sz="1400">
                <a:latin typeface="Arial"/>
                <a:ea typeface="Arial"/>
                <a:cs typeface="Arial"/>
                <a:sym typeface="Arial"/>
              </a:rPr>
              <a:t> where it is or how to get hold of it</a:t>
            </a:r>
            <a:r>
              <a:rPr lang="en" sz="1400"/>
              <a:t>. I</a:t>
            </a:r>
            <a:r>
              <a:rPr lang="en" sz="1400">
                <a:latin typeface="Arial"/>
                <a:ea typeface="Arial"/>
                <a:cs typeface="Arial"/>
                <a:sym typeface="Arial"/>
              </a:rPr>
              <a:t>t needs to be accessible, or at least the metadata does, so ideally </a:t>
            </a:r>
            <a:r>
              <a:rPr lang="en" sz="1400"/>
              <a:t>shared openly in an </a:t>
            </a:r>
            <a:r>
              <a:rPr lang="en" sz="1400">
                <a:latin typeface="Arial"/>
                <a:ea typeface="Arial"/>
                <a:cs typeface="Arial"/>
                <a:sym typeface="Arial"/>
              </a:rPr>
              <a:t>open repository</a:t>
            </a:r>
            <a:r>
              <a:rPr lang="en" sz="1400"/>
              <a:t>. I</a:t>
            </a:r>
            <a:r>
              <a:rPr lang="en" sz="1400">
                <a:latin typeface="Arial"/>
                <a:ea typeface="Arial"/>
                <a:cs typeface="Arial"/>
                <a:sym typeface="Arial"/>
              </a:rPr>
              <a:t>t needs to be easily combined with other datasets (interoperable) so there must be agreed standards </a:t>
            </a:r>
            <a:r>
              <a:rPr lang="en" sz="1400"/>
              <a:t>such as methods and nomenclature. Lastly, i</a:t>
            </a:r>
            <a:r>
              <a:rPr lang="en" sz="1400">
                <a:latin typeface="Arial"/>
                <a:ea typeface="Arial"/>
                <a:cs typeface="Arial"/>
                <a:sym typeface="Arial"/>
              </a:rPr>
              <a:t>t needs to be in a format that can be reused – so ideally raw data with well described metadata and in a file type that can be </a:t>
            </a:r>
            <a:r>
              <a:rPr lang="en" sz="1400"/>
              <a:t>used by others such as CSV files</a:t>
            </a:r>
            <a:r>
              <a:rPr lang="en" sz="1400">
                <a:latin typeface="Arial"/>
                <a:ea typeface="Arial"/>
                <a:cs typeface="Arial"/>
                <a:sym typeface="Arial"/>
              </a:rPr>
              <a:t>.</a:t>
            </a:r>
            <a:endParaRPr sz="1400">
              <a:latin typeface="Arial"/>
              <a:ea typeface="Arial"/>
              <a:cs typeface="Arial"/>
              <a:sym typeface="Arial"/>
            </a:endParaRPr>
          </a:p>
          <a:p>
            <a:pPr indent="0" lvl="0" marL="0" rtl="0" algn="l">
              <a:lnSpc>
                <a:spcPct val="107000"/>
              </a:lnSpc>
              <a:spcBef>
                <a:spcPts val="800"/>
              </a:spcBef>
              <a:spcAft>
                <a:spcPts val="0"/>
              </a:spcAft>
              <a:buNone/>
            </a:pPr>
            <a:r>
              <a:rPr lang="en" sz="1400"/>
              <a:t>Using these principles across data - the metadata, synthetic, and full datasets - it should be possible to develop code analyses separately from the sensitive data since it is clear what is to be expected from the input.</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5" name="Shape 1845"/>
        <p:cNvGrpSpPr/>
        <p:nvPr/>
      </p:nvGrpSpPr>
      <p:grpSpPr>
        <a:xfrm>
          <a:off x="0" y="0"/>
          <a:ext cx="0" cy="0"/>
          <a:chOff x="0" y="0"/>
          <a:chExt cx="0" cy="0"/>
        </a:xfrm>
      </p:grpSpPr>
      <p:sp>
        <p:nvSpPr>
          <p:cNvPr id="1846" name="Google Shape;1846;g191dbe3d320_0_62:notes"/>
          <p:cNvSpPr txBox="1"/>
          <p:nvPr>
            <p:ph idx="1" type="body"/>
          </p:nvPr>
        </p:nvSpPr>
        <p:spPr>
          <a:xfrm>
            <a:off x="686282" y="4342817"/>
            <a:ext cx="5485500" cy="411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do I mean by this?</a:t>
            </a:r>
            <a:endParaRPr/>
          </a:p>
          <a:p>
            <a:pPr indent="0" lvl="0" marL="0" rtl="0" algn="l">
              <a:spcBef>
                <a:spcPts val="0"/>
              </a:spcBef>
              <a:spcAft>
                <a:spcPts val="0"/>
              </a:spcAft>
              <a:buNone/>
            </a:pPr>
            <a:r>
              <a:rPr lang="en"/>
              <a:t>How we do research at a fundamental level is changing, and we need to build systems that can accommodate that. Systems that can seamlessly work together, and across the centres of expertise.</a:t>
            </a:r>
            <a:endParaRPr/>
          </a:p>
        </p:txBody>
      </p:sp>
      <p:sp>
        <p:nvSpPr>
          <p:cNvPr id="1847" name="Google Shape;1847;g191dbe3d320_0_62: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3" name="Shape 1853"/>
        <p:cNvGrpSpPr/>
        <p:nvPr/>
      </p:nvGrpSpPr>
      <p:grpSpPr>
        <a:xfrm>
          <a:off x="0" y="0"/>
          <a:ext cx="0" cy="0"/>
          <a:chOff x="0" y="0"/>
          <a:chExt cx="0" cy="0"/>
        </a:xfrm>
      </p:grpSpPr>
      <p:sp>
        <p:nvSpPr>
          <p:cNvPr id="1854" name="Google Shape;1854;g18c90326688_0_37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5" name="Google Shape;1855;g18c90326688_0_37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2" name="Shape 1862"/>
        <p:cNvGrpSpPr/>
        <p:nvPr/>
      </p:nvGrpSpPr>
      <p:grpSpPr>
        <a:xfrm>
          <a:off x="0" y="0"/>
          <a:ext cx="0" cy="0"/>
          <a:chOff x="0" y="0"/>
          <a:chExt cx="0" cy="0"/>
        </a:xfrm>
      </p:grpSpPr>
      <p:sp>
        <p:nvSpPr>
          <p:cNvPr id="1863" name="Google Shape;1863;g191dbe3d320_0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4" name="Google Shape;1864;g191dbe3d320_0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2" name="Shape 1872"/>
        <p:cNvGrpSpPr/>
        <p:nvPr/>
      </p:nvGrpSpPr>
      <p:grpSpPr>
        <a:xfrm>
          <a:off x="0" y="0"/>
          <a:ext cx="0" cy="0"/>
          <a:chOff x="0" y="0"/>
          <a:chExt cx="0" cy="0"/>
        </a:xfrm>
      </p:grpSpPr>
      <p:sp>
        <p:nvSpPr>
          <p:cNvPr id="1873" name="Google Shape;1873;g18c90326688_0_45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4" name="Google Shape;1874;g18c90326688_0_45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88925" lvl="0" marL="457200" rtl="0" algn="l">
              <a:spcBef>
                <a:spcPts val="0"/>
              </a:spcBef>
              <a:spcAft>
                <a:spcPts val="0"/>
              </a:spcAft>
              <a:buClr>
                <a:schemeClr val="dk1"/>
              </a:buClr>
              <a:buSzPts val="950"/>
              <a:buChar char="●"/>
            </a:pPr>
            <a:r>
              <a:rPr lang="en" sz="950">
                <a:solidFill>
                  <a:schemeClr val="dk1"/>
                </a:solidFill>
                <a:highlight>
                  <a:srgbClr val="FFFFFF"/>
                </a:highlight>
              </a:rPr>
              <a:t>Mission: Make interactive computing more impactful through community-centered open infrastructure services</a:t>
            </a:r>
            <a:endParaRPr sz="950">
              <a:solidFill>
                <a:schemeClr val="dk1"/>
              </a:solidFill>
              <a:highlight>
                <a:srgbClr val="FFFFFF"/>
              </a:highlight>
            </a:endParaRPr>
          </a:p>
          <a:p>
            <a:pPr indent="-288925" lvl="0" marL="457200" rtl="0" algn="l">
              <a:spcBef>
                <a:spcPts val="0"/>
              </a:spcBef>
              <a:spcAft>
                <a:spcPts val="0"/>
              </a:spcAft>
              <a:buClr>
                <a:schemeClr val="dk1"/>
              </a:buClr>
              <a:buSzPts val="950"/>
              <a:buChar char="●"/>
            </a:pPr>
            <a:r>
              <a:rPr lang="en" sz="950">
                <a:solidFill>
                  <a:schemeClr val="dk1"/>
                </a:solidFill>
                <a:highlight>
                  <a:srgbClr val="FFFFFF"/>
                </a:highlight>
              </a:rPr>
              <a:t>Develop software to enable and democratise access to interoperable, interactive computing</a:t>
            </a:r>
            <a:endParaRPr sz="950">
              <a:solidFill>
                <a:schemeClr val="dk1"/>
              </a:solidFill>
              <a:highlight>
                <a:srgbClr val="FFFFFF"/>
              </a:highlight>
            </a:endParaRPr>
          </a:p>
          <a:p>
            <a:pPr indent="-288925" lvl="0" marL="457200" rtl="0" algn="l">
              <a:spcBef>
                <a:spcPts val="0"/>
              </a:spcBef>
              <a:spcAft>
                <a:spcPts val="0"/>
              </a:spcAft>
              <a:buClr>
                <a:schemeClr val="dk1"/>
              </a:buClr>
              <a:buSzPts val="950"/>
              <a:buChar char="●"/>
            </a:pPr>
            <a:r>
              <a:rPr lang="en" sz="950">
                <a:solidFill>
                  <a:schemeClr val="dk1"/>
                </a:solidFill>
                <a:highlight>
                  <a:srgbClr val="FFFFFF"/>
                </a:highlight>
              </a:rPr>
              <a:t>Emerging (engineers, product manager, community guidance) roles</a:t>
            </a:r>
            <a:endParaRPr sz="950">
              <a:solidFill>
                <a:schemeClr val="dk1"/>
              </a:solidFill>
              <a:highlight>
                <a:srgbClr val="FFFFFF"/>
              </a:highlight>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1" name="Shape 1881"/>
        <p:cNvGrpSpPr/>
        <p:nvPr/>
      </p:nvGrpSpPr>
      <p:grpSpPr>
        <a:xfrm>
          <a:off x="0" y="0"/>
          <a:ext cx="0" cy="0"/>
          <a:chOff x="0" y="0"/>
          <a:chExt cx="0" cy="0"/>
        </a:xfrm>
      </p:grpSpPr>
      <p:sp>
        <p:nvSpPr>
          <p:cNvPr id="1882" name="Google Shape;1882;g191dbe3d320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3" name="Google Shape;1883;g191dbe3d320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Puts the decision-making power into the hands of those who use the platform.</a:t>
            </a:r>
            <a:endParaRPr/>
          </a:p>
          <a:p>
            <a:pPr indent="0" lvl="0" marL="0" rtl="0" algn="l">
              <a:spcBef>
                <a:spcPts val="0"/>
              </a:spcBef>
              <a:spcAft>
                <a:spcPts val="0"/>
              </a:spcAft>
              <a:buNone/>
            </a:pPr>
            <a:r>
              <a:rPr lang="en"/>
              <a:t>Flexible enough to move and/or change as fundamental infrastructure changes underneath.</a:t>
            </a:r>
            <a:endParaRPr/>
          </a:p>
          <a:p>
            <a:pPr indent="0" lvl="0" marL="0" rtl="0" algn="l">
              <a:spcBef>
                <a:spcPts val="0"/>
              </a:spcBef>
              <a:spcAft>
                <a:spcPts val="0"/>
              </a:spcAft>
              <a:buNone/>
            </a:pPr>
            <a:r>
              <a:rPr lang="en"/>
              <a:t>Are there non-profits that can fill this role for healthcare infrastructure?</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1" name="Shape 1891"/>
        <p:cNvGrpSpPr/>
        <p:nvPr/>
      </p:nvGrpSpPr>
      <p:grpSpPr>
        <a:xfrm>
          <a:off x="0" y="0"/>
          <a:ext cx="0" cy="0"/>
          <a:chOff x="0" y="0"/>
          <a:chExt cx="0" cy="0"/>
        </a:xfrm>
      </p:grpSpPr>
      <p:sp>
        <p:nvSpPr>
          <p:cNvPr id="1892" name="Google Shape;1892;g191dbe3d320_0_111:notes"/>
          <p:cNvSpPr txBox="1"/>
          <p:nvPr>
            <p:ph idx="1" type="body"/>
          </p:nvPr>
        </p:nvSpPr>
        <p:spPr>
          <a:xfrm>
            <a:off x="686282" y="4342817"/>
            <a:ext cx="5485500" cy="411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93" name="Google Shape;1893;g191dbe3d320_0_111: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9" name="Shape 1899"/>
        <p:cNvGrpSpPr/>
        <p:nvPr/>
      </p:nvGrpSpPr>
      <p:grpSpPr>
        <a:xfrm>
          <a:off x="0" y="0"/>
          <a:ext cx="0" cy="0"/>
          <a:chOff x="0" y="0"/>
          <a:chExt cx="0" cy="0"/>
        </a:xfrm>
      </p:grpSpPr>
      <p:sp>
        <p:nvSpPr>
          <p:cNvPr id="1900" name="Google Shape;1900;g18c90326688_0_45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1" name="Google Shape;1901;g18c90326688_0_45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You don’t need to be a software engineer to contribute to an open source project. I am currently seconded from my technical day job to act as JupyterHub’s Community Strategic Lead because I believe the pathways to contribute and culture around a software project make it more than the sum of its parts. Current focus is new pathways into the community through mentoring programmes such as Outreachy. We also aim to come up with a set of strategies and recommendations that will make joining, participating in, and growing through the project more transparent and accessible to those who are not currently represented in our community.</a:t>
            </a:r>
            <a:endParaRPr/>
          </a:p>
          <a:p>
            <a:pPr indent="0" lvl="0" marL="0" rtl="0" algn="l">
              <a:spcBef>
                <a:spcPts val="1000"/>
              </a:spcBef>
              <a:spcAft>
                <a:spcPts val="1000"/>
              </a:spcAft>
              <a:buNone/>
            </a:pPr>
            <a:r>
              <a:rPr lang="en"/>
              <a:t>There is an ongoing explosion of roles around software engineering, community building, product, and stakeholder engagement right now. I invite you to think about which of these roles your projects could benefit from moving forward, and what roles are emerging from healthcare that the broader ecosystem are missing.</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2" name="Shape 1912"/>
        <p:cNvGrpSpPr/>
        <p:nvPr/>
      </p:nvGrpSpPr>
      <p:grpSpPr>
        <a:xfrm>
          <a:off x="0" y="0"/>
          <a:ext cx="0" cy="0"/>
          <a:chOff x="0" y="0"/>
          <a:chExt cx="0" cy="0"/>
        </a:xfrm>
      </p:grpSpPr>
      <p:sp>
        <p:nvSpPr>
          <p:cNvPr id="1913" name="Google Shape;1913;g18c90326688_0_3742: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14" name="Google Shape;1914;g18c90326688_0_3742: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360"/>
              </a:spcBef>
              <a:spcAft>
                <a:spcPts val="0"/>
              </a:spcAft>
              <a:buSzPts val="1400"/>
              <a:buNone/>
            </a:pPr>
            <a:r>
              <a:rPr lang="en"/>
              <a:t>Whatever your domain, but especially for health,...</a:t>
            </a:r>
            <a:endParaRPr/>
          </a:p>
        </p:txBody>
      </p:sp>
      <p:sp>
        <p:nvSpPr>
          <p:cNvPr id="1915" name="Google Shape;1915;g18c90326688_0_3742: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0" name="Shape 1920"/>
        <p:cNvGrpSpPr/>
        <p:nvPr/>
      </p:nvGrpSpPr>
      <p:grpSpPr>
        <a:xfrm>
          <a:off x="0" y="0"/>
          <a:ext cx="0" cy="0"/>
          <a:chOff x="0" y="0"/>
          <a:chExt cx="0" cy="0"/>
        </a:xfrm>
      </p:grpSpPr>
      <p:sp>
        <p:nvSpPr>
          <p:cNvPr id="1921" name="Google Shape;1921;g18c90326688_2_705: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2" name="Google Shape;1922;g18c90326688_2_705: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The Turing Way is an open science project that involves and supports its diverse community in making research </a:t>
            </a:r>
            <a:r>
              <a:rPr b="1" i="1" lang="en" sz="1200"/>
              <a:t>reproducible, ethical, open and inclusive </a:t>
            </a:r>
            <a:r>
              <a:rPr lang="en" sz="1200">
                <a:solidFill>
                  <a:schemeClr val="dk1"/>
                </a:solidFill>
                <a:latin typeface="Calibri"/>
                <a:ea typeface="Calibri"/>
                <a:cs typeface="Calibri"/>
                <a:sym typeface="Calibri"/>
              </a:rPr>
              <a:t>for everyone. To make our work truly beneficial and comprehensible for as many people as possible we collaborate with people with diverse skills, backgrounds, lived experiences and domain knowledge.	</a:t>
            </a:r>
            <a:endParaRPr/>
          </a:p>
        </p:txBody>
      </p:sp>
      <p:sp>
        <p:nvSpPr>
          <p:cNvPr id="1923" name="Google Shape;1923;g18c90326688_2_705: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8" name="Shape 1688"/>
        <p:cNvGrpSpPr/>
        <p:nvPr/>
      </p:nvGrpSpPr>
      <p:grpSpPr>
        <a:xfrm>
          <a:off x="0" y="0"/>
          <a:ext cx="0" cy="0"/>
          <a:chOff x="0" y="0"/>
          <a:chExt cx="0" cy="0"/>
        </a:xfrm>
      </p:grpSpPr>
      <p:sp>
        <p:nvSpPr>
          <p:cNvPr id="1689" name="Google Shape;1689;g18c90326688_0_5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0" name="Google Shape;1690;g18c90326688_0_5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 am not a healthcare expert and I am not an AI expert. I’m not even a data expert! But I have a lot of experience in open source communities, the software they create, and their applications to open science.</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0" name="Shape 1930"/>
        <p:cNvGrpSpPr/>
        <p:nvPr/>
      </p:nvGrpSpPr>
      <p:grpSpPr>
        <a:xfrm>
          <a:off x="0" y="0"/>
          <a:ext cx="0" cy="0"/>
          <a:chOff x="0" y="0"/>
          <a:chExt cx="0" cy="0"/>
        </a:xfrm>
      </p:grpSpPr>
      <p:sp>
        <p:nvSpPr>
          <p:cNvPr id="1931" name="Google Shape;1931;g191dbe3d320_0_140: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32" name="Google Shape;1932;g191dbe3d320_0_140: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 sz="1200">
                <a:solidFill>
                  <a:schemeClr val="dk1"/>
                </a:solidFill>
              </a:rPr>
              <a:t>We started with just a guide to reproducibility. The scientific reproducibility crisis was well documented and felt solvable with education around tooling and workflows. The project started with contributors who documented best practices, guidance and recommendations in chapters, describing various concepts and tools that can ensure the reproducibility aspects of data research.</a:t>
            </a:r>
            <a:endParaRPr sz="1200">
              <a:solidFill>
                <a:schemeClr val="dk1"/>
              </a:solidFill>
              <a:latin typeface="Calibri"/>
              <a:ea typeface="Calibri"/>
              <a:cs typeface="Calibri"/>
              <a:sym typeface="Calibri"/>
            </a:endParaRPr>
          </a:p>
          <a:p>
            <a:pPr indent="-228600" lvl="0" marL="457200" rtl="0" algn="l">
              <a:spcBef>
                <a:spcPts val="360"/>
              </a:spcBef>
              <a:spcAft>
                <a:spcPts val="0"/>
              </a:spcAft>
              <a:buClr>
                <a:schemeClr val="dk1"/>
              </a:buClr>
              <a:buSzPts val="1400"/>
              <a:buFont typeface="Arial"/>
              <a:buNone/>
            </a:pPr>
            <a:r>
              <a:rPr lang="en" sz="1200">
                <a:solidFill>
                  <a:schemeClr val="dk1"/>
                </a:solidFill>
              </a:rPr>
              <a:t>These chapter include topics such as open research, version control, licensing, data management, code testing and reviewing, continuous integration and so on.</a:t>
            </a:r>
            <a:endParaRPr sz="1200">
              <a:solidFill>
                <a:schemeClr val="dk1"/>
              </a:solidFill>
              <a:latin typeface="Calibri"/>
              <a:ea typeface="Calibri"/>
              <a:cs typeface="Calibri"/>
              <a:sym typeface="Calibri"/>
            </a:endParaRPr>
          </a:p>
          <a:p>
            <a:pPr indent="0" lvl="0" marL="0" rtl="0" algn="l">
              <a:lnSpc>
                <a:spcPct val="100000"/>
              </a:lnSpc>
              <a:spcBef>
                <a:spcPts val="360"/>
              </a:spcBef>
              <a:spcAft>
                <a:spcPts val="0"/>
              </a:spcAft>
              <a:buSzPts val="1400"/>
              <a:buNone/>
            </a:pPr>
            <a:r>
              <a:rPr lang="en" sz="1200">
                <a:solidFill>
                  <a:schemeClr val="dk1"/>
                </a:solidFill>
              </a:rPr>
              <a:t>However, we soon discovered that a much richer support system is required for researchers to be empowered to work reproducibly, as evidenced by the rise of research infrastructure roles within open science projects, and initiatives such as 2i2c aiming to reduce the burden on researchers in areas where expertise is not aligned with the research goals.</a:t>
            </a:r>
            <a:endParaRPr sz="1200">
              <a:solidFill>
                <a:schemeClr val="dk1"/>
              </a:solidFill>
            </a:endParaRPr>
          </a:p>
        </p:txBody>
      </p:sp>
      <p:sp>
        <p:nvSpPr>
          <p:cNvPr id="1933" name="Google Shape;1933;g191dbe3d320_0_140: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0" name="Shape 1940"/>
        <p:cNvGrpSpPr/>
        <p:nvPr/>
      </p:nvGrpSpPr>
      <p:grpSpPr>
        <a:xfrm>
          <a:off x="0" y="0"/>
          <a:ext cx="0" cy="0"/>
          <a:chOff x="0" y="0"/>
          <a:chExt cx="0" cy="0"/>
        </a:xfrm>
      </p:grpSpPr>
      <p:sp>
        <p:nvSpPr>
          <p:cNvPr id="1941" name="Google Shape;1941;g18c90326688_0_4184: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42" name="Google Shape;1942;g18c90326688_0_4184: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 sz="1200">
                <a:solidFill>
                  <a:schemeClr val="dk1"/>
                </a:solidFill>
                <a:latin typeface="Arial"/>
                <a:ea typeface="Arial"/>
                <a:cs typeface="Arial"/>
                <a:sym typeface="Arial"/>
              </a:rPr>
              <a:t>In order to accommodate all these requirements in research and data science, </a:t>
            </a:r>
            <a:r>
              <a:rPr i="1" lang="en" sz="1200">
                <a:solidFill>
                  <a:schemeClr val="dk1"/>
                </a:solidFill>
              </a:rPr>
              <a:t>T</a:t>
            </a:r>
            <a:r>
              <a:rPr i="1" lang="en" sz="1200">
                <a:solidFill>
                  <a:schemeClr val="dk1"/>
                </a:solidFill>
                <a:latin typeface="Arial"/>
                <a:ea typeface="Arial"/>
                <a:cs typeface="Arial"/>
                <a:sym typeface="Arial"/>
              </a:rPr>
              <a:t>he </a:t>
            </a:r>
            <a:r>
              <a:rPr i="1" lang="en" sz="1200">
                <a:solidFill>
                  <a:schemeClr val="dk1"/>
                </a:solidFill>
              </a:rPr>
              <a:t>Turing Way</a:t>
            </a:r>
            <a:r>
              <a:rPr lang="en" sz="1200">
                <a:solidFill>
                  <a:schemeClr val="dk1"/>
                </a:solidFill>
                <a:latin typeface="Arial"/>
                <a:ea typeface="Arial"/>
                <a:cs typeface="Arial"/>
                <a:sym typeface="Arial"/>
              </a:rPr>
              <a:t> </a:t>
            </a:r>
            <a:r>
              <a:rPr lang="en" sz="1200">
                <a:solidFill>
                  <a:schemeClr val="dk1"/>
                </a:solidFill>
              </a:rPr>
              <a:t>is split into</a:t>
            </a:r>
            <a:r>
              <a:rPr lang="en" sz="1200">
                <a:solidFill>
                  <a:schemeClr val="dk1"/>
                </a:solidFill>
                <a:latin typeface="Arial"/>
                <a:ea typeface="Arial"/>
                <a:cs typeface="Arial"/>
                <a:sym typeface="Arial"/>
              </a:rPr>
              <a:t> guides: in addition to the guide for reproducible research, we have guides for project design, communication, collaboration and ethical research.</a:t>
            </a:r>
            <a:endParaRPr/>
          </a:p>
          <a:p>
            <a:pPr indent="0" lvl="0" marL="0" rtl="0" algn="l">
              <a:lnSpc>
                <a:spcPct val="100000"/>
              </a:lnSpc>
              <a:spcBef>
                <a:spcPts val="360"/>
              </a:spcBef>
              <a:spcAft>
                <a:spcPts val="0"/>
              </a:spcAft>
              <a:buSzPts val="1400"/>
              <a:buNone/>
            </a:pPr>
            <a:r>
              <a:rPr lang="en" sz="1200">
                <a:solidFill>
                  <a:schemeClr val="dk1"/>
                </a:solidFill>
                <a:latin typeface="Arial"/>
                <a:ea typeface="Arial"/>
                <a:cs typeface="Arial"/>
                <a:sym typeface="Arial"/>
              </a:rPr>
              <a:t>We also record all the community practices that we are developing and practising within the Turing Way in our </a:t>
            </a:r>
            <a:r>
              <a:rPr lang="en" sz="1200">
                <a:solidFill>
                  <a:schemeClr val="dk1"/>
                </a:solidFill>
              </a:rPr>
              <a:t>C</a:t>
            </a:r>
            <a:r>
              <a:rPr lang="en" sz="1200">
                <a:solidFill>
                  <a:schemeClr val="dk1"/>
                </a:solidFill>
                <a:latin typeface="Arial"/>
                <a:ea typeface="Arial"/>
                <a:cs typeface="Arial"/>
                <a:sym typeface="Arial"/>
              </a:rPr>
              <a:t>ommunity </a:t>
            </a:r>
            <a:r>
              <a:rPr lang="en" sz="1200">
                <a:solidFill>
                  <a:schemeClr val="dk1"/>
                </a:solidFill>
              </a:rPr>
              <a:t>H</a:t>
            </a:r>
            <a:r>
              <a:rPr lang="en" sz="1200">
                <a:solidFill>
                  <a:schemeClr val="dk1"/>
                </a:solidFill>
                <a:latin typeface="Arial"/>
                <a:ea typeface="Arial"/>
                <a:cs typeface="Arial"/>
                <a:sym typeface="Arial"/>
              </a:rPr>
              <a:t>andbook so that it can be adopted by other open source communities.</a:t>
            </a:r>
            <a:endParaRPr sz="1200">
              <a:solidFill>
                <a:schemeClr val="dk1"/>
              </a:solidFill>
            </a:endParaRPr>
          </a:p>
        </p:txBody>
      </p:sp>
      <p:sp>
        <p:nvSpPr>
          <p:cNvPr id="1943" name="Google Shape;1943;g18c90326688_0_4184: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0" name="Shape 1960"/>
        <p:cNvGrpSpPr/>
        <p:nvPr/>
      </p:nvGrpSpPr>
      <p:grpSpPr>
        <a:xfrm>
          <a:off x="0" y="0"/>
          <a:ext cx="0" cy="0"/>
          <a:chOff x="0" y="0"/>
          <a:chExt cx="0" cy="0"/>
        </a:xfrm>
      </p:grpSpPr>
      <p:sp>
        <p:nvSpPr>
          <p:cNvPr id="1961" name="Google Shape;1961;g191dbe3d320_0_4756:notes"/>
          <p:cNvSpPr/>
          <p:nvPr>
            <p:ph idx="2" type="sldImg"/>
          </p:nvPr>
        </p:nvSpPr>
        <p:spPr>
          <a:xfrm>
            <a:off x="384236" y="630621"/>
            <a:ext cx="6142800" cy="3153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2" name="Google Shape;1962;g191dbe3d320_0_4756:notes"/>
          <p:cNvSpPr txBox="1"/>
          <p:nvPr>
            <p:ph idx="1" type="body"/>
          </p:nvPr>
        </p:nvSpPr>
        <p:spPr>
          <a:xfrm>
            <a:off x="691080" y="3993931"/>
            <a:ext cx="5528700" cy="3783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7" name="Shape 1967"/>
        <p:cNvGrpSpPr/>
        <p:nvPr/>
      </p:nvGrpSpPr>
      <p:grpSpPr>
        <a:xfrm>
          <a:off x="0" y="0"/>
          <a:ext cx="0" cy="0"/>
          <a:chOff x="0" y="0"/>
          <a:chExt cx="0" cy="0"/>
        </a:xfrm>
      </p:grpSpPr>
      <p:sp>
        <p:nvSpPr>
          <p:cNvPr id="1968" name="Google Shape;1968;g18c90326688_2_1521: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9" name="Google Shape;1969;g18c90326688_2_1521:notes"/>
          <p:cNvSpPr txBox="1"/>
          <p:nvPr>
            <p:ph idx="1" type="body"/>
          </p:nvPr>
        </p:nvSpPr>
        <p:spPr>
          <a:xfrm>
            <a:off x="686282" y="4342816"/>
            <a:ext cx="5485500" cy="411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Clr>
                <a:schemeClr val="dk1"/>
              </a:buClr>
              <a:buSzPts val="1100"/>
              <a:buFont typeface="Arial"/>
              <a:buNone/>
            </a:pPr>
            <a:r>
              <a:rPr lang="en"/>
              <a:t>We’ve seen that </a:t>
            </a:r>
            <a:r>
              <a:rPr i="1" lang="en">
                <a:latin typeface="Arial"/>
                <a:ea typeface="Arial"/>
                <a:cs typeface="Arial"/>
                <a:sym typeface="Arial"/>
              </a:rPr>
              <a:t>The Turing Way</a:t>
            </a:r>
            <a:r>
              <a:rPr lang="en">
                <a:latin typeface="Arial"/>
                <a:ea typeface="Arial"/>
                <a:cs typeface="Arial"/>
                <a:sym typeface="Arial"/>
              </a:rPr>
              <a:t> is a </a:t>
            </a:r>
            <a:r>
              <a:rPr lang="en"/>
              <a:t>b</a:t>
            </a:r>
            <a:r>
              <a:rPr lang="en">
                <a:latin typeface="Arial"/>
                <a:ea typeface="Arial"/>
                <a:cs typeface="Arial"/>
                <a:sym typeface="Arial"/>
              </a:rPr>
              <a:t>ook,</a:t>
            </a:r>
            <a:r>
              <a:rPr lang="en"/>
              <a:t> documenting the meta-level best practices that all/any research project needs to think about at the start to be successful by the end - but it does not necessarily contain implementation or domain-specific details</a:t>
            </a:r>
            <a:endParaRPr/>
          </a:p>
          <a:p>
            <a:pPr indent="0" lvl="0" marL="0" rtl="0" algn="l">
              <a:lnSpc>
                <a:spcPct val="100000"/>
              </a:lnSpc>
              <a:spcBef>
                <a:spcPts val="360"/>
              </a:spcBef>
              <a:spcAft>
                <a:spcPts val="0"/>
              </a:spcAft>
              <a:buClr>
                <a:schemeClr val="dk1"/>
              </a:buClr>
              <a:buSzPts val="1100"/>
              <a:buFont typeface="Arial"/>
              <a:buNone/>
            </a:pPr>
            <a:r>
              <a:rPr lang="en"/>
              <a:t>But it’s more than that…</a:t>
            </a:r>
            <a:endParaRPr/>
          </a:p>
          <a:p>
            <a:pPr indent="0" lvl="0" marL="0" rtl="0" algn="l">
              <a:lnSpc>
                <a:spcPct val="100000"/>
              </a:lnSpc>
              <a:spcBef>
                <a:spcPts val="360"/>
              </a:spcBef>
              <a:spcAft>
                <a:spcPts val="0"/>
              </a:spcAft>
              <a:buClr>
                <a:schemeClr val="dk1"/>
              </a:buClr>
              <a:buSzPts val="1100"/>
              <a:buFont typeface="Arial"/>
              <a:buNone/>
            </a:pPr>
            <a:r>
              <a:rPr lang="en"/>
              <a:t>It’s also a</a:t>
            </a:r>
            <a:r>
              <a:rPr lang="en">
                <a:latin typeface="Arial"/>
                <a:ea typeface="Arial"/>
                <a:cs typeface="Arial"/>
                <a:sym typeface="Arial"/>
              </a:rPr>
              <a:t> community where people come together to collaboratively write chapters, build and maintain resources, share their skills and ideas around best practices in data science and research</a:t>
            </a:r>
            <a:r>
              <a:rPr lang="en"/>
              <a:t> </a:t>
            </a:r>
            <a:r>
              <a:rPr i="1" lang="en"/>
              <a:t>across</a:t>
            </a:r>
            <a:r>
              <a:rPr lang="en"/>
              <a:t> domains</a:t>
            </a:r>
            <a:endParaRPr/>
          </a:p>
          <a:p>
            <a:pPr indent="0" lvl="0" marL="0" rtl="0" algn="l">
              <a:lnSpc>
                <a:spcPct val="100000"/>
              </a:lnSpc>
              <a:spcBef>
                <a:spcPts val="360"/>
              </a:spcBef>
              <a:spcAft>
                <a:spcPts val="0"/>
              </a:spcAft>
              <a:buClr>
                <a:schemeClr val="dk1"/>
              </a:buClr>
              <a:buSzPts val="1100"/>
              <a:buFont typeface="Arial"/>
              <a:buNone/>
            </a:pPr>
            <a:r>
              <a:rPr lang="en"/>
              <a:t>But it’s more than that too!</a:t>
            </a:r>
            <a:endParaRPr/>
          </a:p>
          <a:p>
            <a:pPr indent="0" lvl="0" marL="0" rtl="0" algn="l">
              <a:lnSpc>
                <a:spcPct val="100000"/>
              </a:lnSpc>
              <a:spcBef>
                <a:spcPts val="360"/>
              </a:spcBef>
              <a:spcAft>
                <a:spcPts val="0"/>
              </a:spcAft>
              <a:buClr>
                <a:schemeClr val="dk1"/>
              </a:buClr>
              <a:buSzPts val="1100"/>
              <a:buFont typeface="Arial"/>
              <a:buNone/>
            </a:pPr>
            <a:r>
              <a:rPr lang="en"/>
              <a:t>It is an open source project. </a:t>
            </a:r>
            <a:r>
              <a:rPr lang="en">
                <a:latin typeface="Arial"/>
                <a:ea typeface="Arial"/>
                <a:cs typeface="Arial"/>
                <a:sym typeface="Arial"/>
              </a:rPr>
              <a:t>We apply open source principles in the development and maintenance of this project. It is </a:t>
            </a:r>
            <a:r>
              <a:rPr i="1" lang="en">
                <a:latin typeface="Arial"/>
                <a:ea typeface="Arial"/>
                <a:cs typeface="Arial"/>
                <a:sym typeface="Arial"/>
              </a:rPr>
              <a:t>free and legal</a:t>
            </a:r>
            <a:r>
              <a:rPr lang="en"/>
              <a:t> to reuse and remix this resource.</a:t>
            </a:r>
            <a:endParaRPr/>
          </a:p>
          <a:p>
            <a:pPr indent="0" lvl="0" marL="0" rtl="0" algn="l">
              <a:lnSpc>
                <a:spcPct val="100000"/>
              </a:lnSpc>
              <a:spcBef>
                <a:spcPts val="360"/>
              </a:spcBef>
              <a:spcAft>
                <a:spcPts val="0"/>
              </a:spcAft>
              <a:buClr>
                <a:schemeClr val="dk1"/>
              </a:buClr>
              <a:buSzPts val="1100"/>
              <a:buFont typeface="Arial"/>
              <a:buNone/>
            </a:pPr>
            <a:r>
              <a:rPr lang="en"/>
              <a:t>And it’s even more than that!</a:t>
            </a:r>
            <a:endParaRPr/>
          </a:p>
          <a:p>
            <a:pPr indent="0" lvl="0" marL="0" rtl="0" algn="l">
              <a:lnSpc>
                <a:spcPct val="100000"/>
              </a:lnSpc>
              <a:spcBef>
                <a:spcPts val="360"/>
              </a:spcBef>
              <a:spcAft>
                <a:spcPts val="0"/>
              </a:spcAft>
              <a:buClr>
                <a:schemeClr val="dk1"/>
              </a:buClr>
              <a:buSzPts val="1100"/>
              <a:buFont typeface="Arial"/>
              <a:buNone/>
            </a:pPr>
            <a:r>
              <a:rPr lang="en"/>
              <a:t>F</a:t>
            </a:r>
            <a:r>
              <a:rPr lang="en">
                <a:latin typeface="Arial"/>
                <a:ea typeface="Arial"/>
                <a:cs typeface="Arial"/>
                <a:sym typeface="Arial"/>
              </a:rPr>
              <a:t>inally, it's built on the culture of collaboration, which is the process and the backbone of our project. No </a:t>
            </a:r>
            <a:r>
              <a:rPr lang="en"/>
              <a:t>single individual or team could build this resource or design solutions to the problems truly collaborative, interdisciplinary research is facing. This does mean that, a</a:t>
            </a:r>
            <a:r>
              <a:rPr lang="en">
                <a:latin typeface="Arial"/>
                <a:ea typeface="Arial"/>
                <a:cs typeface="Arial"/>
                <a:sym typeface="Arial"/>
              </a:rPr>
              <a:t>s a community-developed resource, The Turing Way is always a work in progress.</a:t>
            </a:r>
            <a:endParaRPr>
              <a:latin typeface="Arial"/>
              <a:ea typeface="Arial"/>
              <a:cs typeface="Arial"/>
              <a:sym typeface="Arial"/>
            </a:endParaRPr>
          </a:p>
        </p:txBody>
      </p:sp>
      <p:sp>
        <p:nvSpPr>
          <p:cNvPr id="1970" name="Google Shape;1970;g18c90326688_2_1521: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4" name="Shape 1984"/>
        <p:cNvGrpSpPr/>
        <p:nvPr/>
      </p:nvGrpSpPr>
      <p:grpSpPr>
        <a:xfrm>
          <a:off x="0" y="0"/>
          <a:ext cx="0" cy="0"/>
          <a:chOff x="0" y="0"/>
          <a:chExt cx="0" cy="0"/>
        </a:xfrm>
      </p:grpSpPr>
      <p:sp>
        <p:nvSpPr>
          <p:cNvPr id="1985" name="Google Shape;1985;g191dbe3d320_0_1066: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86" name="Google Shape;1986;g191dbe3d320_0_1066: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360"/>
              </a:spcBef>
              <a:spcAft>
                <a:spcPts val="0"/>
              </a:spcAft>
              <a:buClr>
                <a:schemeClr val="dk1"/>
              </a:buClr>
              <a:buSzPts val="1200"/>
              <a:buFont typeface="Arial"/>
              <a:buNone/>
            </a:pPr>
            <a:r>
              <a:rPr lang="en" sz="1200">
                <a:solidFill>
                  <a:schemeClr val="dk1"/>
                </a:solidFill>
                <a:latin typeface="Arial"/>
                <a:ea typeface="Arial"/>
                <a:cs typeface="Arial"/>
                <a:sym typeface="Arial"/>
              </a:rPr>
              <a:t>We define pathways for collaboration that always require multiple people to support each other. For example, people are invited to develop and share resources within The Turing Way. We support people by mentored contribution, where an experienced contributor reviews the contributions made by new contributors.</a:t>
            </a:r>
            <a:endParaRPr/>
          </a:p>
          <a:p>
            <a:pPr indent="-228600" lvl="0" marL="457200" marR="0" rtl="0" algn="l">
              <a:lnSpc>
                <a:spcPct val="100000"/>
              </a:lnSpc>
              <a:spcBef>
                <a:spcPts val="360"/>
              </a:spcBef>
              <a:spcAft>
                <a:spcPts val="0"/>
              </a:spcAft>
              <a:buSzPts val="1400"/>
              <a:buNone/>
            </a:pPr>
            <a:r>
              <a:rPr lang="en" sz="1200">
                <a:solidFill>
                  <a:schemeClr val="dk1"/>
                </a:solidFill>
                <a:latin typeface="Arial"/>
                <a:ea typeface="Arial"/>
                <a:cs typeface="Arial"/>
                <a:sym typeface="Arial"/>
              </a:rPr>
              <a:t>We also create opportunities for people to maintain and improve resources. High-level maintenance and improvement are important but equally important are to invite new members to help with smaller tasks. These could be fixing a broken link or a bug, or updating an outdated resource. These are listed as issues for first-time contributors (good-first-issues) that can be identified by relatively new contributors who can help to fix them. Fixing those broken links or typos may not be the real purpose of our contributors, but they allow people to build confidence in contributing to a new project.</a:t>
            </a:r>
            <a:endParaRPr/>
          </a:p>
          <a:p>
            <a:pPr indent="-228600" lvl="0" marL="457200" marR="0" rtl="0" algn="l">
              <a:lnSpc>
                <a:spcPct val="100000"/>
              </a:lnSpc>
              <a:spcBef>
                <a:spcPts val="360"/>
              </a:spcBef>
              <a:spcAft>
                <a:spcPts val="0"/>
              </a:spcAft>
              <a:buSzPts val="1400"/>
              <a:buNone/>
            </a:pPr>
            <a:r>
              <a:rPr lang="en" sz="1200">
                <a:solidFill>
                  <a:schemeClr val="dk1"/>
                </a:solidFill>
                <a:latin typeface="Arial"/>
                <a:ea typeface="Arial"/>
                <a:cs typeface="Arial"/>
                <a:sym typeface="Arial"/>
              </a:rPr>
              <a:t>People who share our resources more widely are also our contributors as they can communicate our work, often writing blogs or giving conference talks on behalf of the community. Then, there are people who are more interested in reviewing and updating existing resources which is extremely valuable, especially in data science and research where methods and practices evolve rapidly.</a:t>
            </a:r>
            <a:endParaRPr/>
          </a:p>
          <a:p>
            <a:pPr indent="-228600" lvl="0" marL="457200" marR="0" rtl="0" algn="l">
              <a:lnSpc>
                <a:spcPct val="100000"/>
              </a:lnSpc>
              <a:spcBef>
                <a:spcPts val="360"/>
              </a:spcBef>
              <a:spcAft>
                <a:spcPts val="0"/>
              </a:spcAft>
              <a:buSzPts val="1400"/>
              <a:buNone/>
            </a:pPr>
            <a:r>
              <a:rPr lang="en" sz="1200">
                <a:solidFill>
                  <a:schemeClr val="dk1"/>
                </a:solidFill>
                <a:latin typeface="Arial"/>
                <a:ea typeface="Arial"/>
                <a:cs typeface="Arial"/>
                <a:sym typeface="Arial"/>
              </a:rPr>
              <a:t>We have a group of contributors who are translating the book into the language to make it truly global so more people can understand and learn from it. We have currently three languages where most of the developments are happening, which are Chinese, Spanish and French. Finally, we are building a resource where people are encouraged to share best practices. It doesn't mean that they need to write everything that exists on the internet but we encourage people to actually highlight their resources within the book for others to use.</a:t>
            </a:r>
            <a:endParaRPr/>
          </a:p>
        </p:txBody>
      </p:sp>
      <p:sp>
        <p:nvSpPr>
          <p:cNvPr id="1987" name="Google Shape;1987;g191dbe3d320_0_1066: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3" name="Shape 2003"/>
        <p:cNvGrpSpPr/>
        <p:nvPr/>
      </p:nvGrpSpPr>
      <p:grpSpPr>
        <a:xfrm>
          <a:off x="0" y="0"/>
          <a:ext cx="0" cy="0"/>
          <a:chOff x="0" y="0"/>
          <a:chExt cx="0" cy="0"/>
        </a:xfrm>
      </p:grpSpPr>
      <p:sp>
        <p:nvSpPr>
          <p:cNvPr id="2004" name="Google Shape;2004;g191dbe3d320_0_2663: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05" name="Google Shape;2005;g191dbe3d320_0_2663: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 sz="1200">
                <a:solidFill>
                  <a:schemeClr val="dk1"/>
                </a:solidFill>
                <a:latin typeface="Calibri"/>
                <a:ea typeface="Calibri"/>
                <a:cs typeface="Calibri"/>
                <a:sym typeface="Calibri"/>
              </a:rPr>
              <a:t>We have seen </a:t>
            </a:r>
            <a:r>
              <a:rPr i="1" lang="en" sz="1200">
                <a:solidFill>
                  <a:schemeClr val="dk1"/>
                </a:solidFill>
                <a:latin typeface="Calibri"/>
                <a:ea typeface="Calibri"/>
                <a:cs typeface="Calibri"/>
                <a:sym typeface="Calibri"/>
              </a:rPr>
              <a:t>The Turing Way</a:t>
            </a:r>
            <a:r>
              <a:rPr lang="en" sz="1200">
                <a:solidFill>
                  <a:schemeClr val="dk1"/>
                </a:solidFill>
                <a:latin typeface="Calibri"/>
                <a:ea typeface="Calibri"/>
                <a:cs typeface="Calibri"/>
                <a:sym typeface="Calibri"/>
              </a:rPr>
              <a:t> community grow in the last three years. We currently host over 250 sub-chapters across five guides. </a:t>
            </a:r>
            <a:endParaRPr/>
          </a:p>
          <a:p>
            <a:pPr indent="0" lvl="0" marL="0" rtl="0" algn="l">
              <a:lnSpc>
                <a:spcPct val="100000"/>
              </a:lnSpc>
              <a:spcBef>
                <a:spcPts val="360"/>
              </a:spcBef>
              <a:spcAft>
                <a:spcPts val="0"/>
              </a:spcAft>
              <a:buSzPts val="1400"/>
              <a:buNone/>
            </a:pPr>
            <a:r>
              <a:rPr lang="en" sz="1200">
                <a:solidFill>
                  <a:schemeClr val="dk1"/>
                </a:solidFill>
                <a:latin typeface="Calibri"/>
                <a:ea typeface="Calibri"/>
                <a:cs typeface="Calibri"/>
                <a:sym typeface="Calibri"/>
              </a:rPr>
              <a:t>In order to ensure that our community members are able to participate irrespective of their previous experience of working with the open source or data science community, we provide the resources, guidance, templates, training and pathways that they can use to stay involved in the community. </a:t>
            </a:r>
            <a:endParaRPr/>
          </a:p>
          <a:p>
            <a:pPr indent="0" lvl="0" marL="0" rtl="0" algn="l">
              <a:lnSpc>
                <a:spcPct val="100000"/>
              </a:lnSpc>
              <a:spcBef>
                <a:spcPts val="360"/>
              </a:spcBef>
              <a:spcAft>
                <a:spcPts val="0"/>
              </a:spcAft>
              <a:buSzPts val="1400"/>
              <a:buNone/>
            </a:pPr>
            <a:r>
              <a:rPr lang="en" sz="1200">
                <a:solidFill>
                  <a:schemeClr val="dk1"/>
                </a:solidFill>
                <a:latin typeface="Calibri"/>
                <a:ea typeface="Calibri"/>
                <a:cs typeface="Calibri"/>
                <a:sym typeface="Calibri"/>
              </a:rPr>
              <a:t>We have over 400 direct contributors on GitHub, where we develop our resources and 1,000s of users. For example, our illustrations, which I have intensively used in my talk, have been downloaded nearly 10,000 times. </a:t>
            </a:r>
            <a:endParaRPr/>
          </a:p>
          <a:p>
            <a:pPr indent="0" lvl="0" marL="0" rtl="0" algn="l">
              <a:lnSpc>
                <a:spcPct val="100000"/>
              </a:lnSpc>
              <a:spcBef>
                <a:spcPts val="360"/>
              </a:spcBef>
              <a:spcAft>
                <a:spcPts val="0"/>
              </a:spcAft>
              <a:buSzPts val="1400"/>
              <a:buNone/>
            </a:pPr>
            <a:r>
              <a:rPr lang="en" sz="1200">
                <a:solidFill>
                  <a:schemeClr val="dk1"/>
                </a:solidFill>
                <a:latin typeface="Calibri"/>
                <a:ea typeface="Calibri"/>
                <a:cs typeface="Calibri"/>
                <a:sym typeface="Calibri"/>
              </a:rPr>
              <a:t>We also maintain a social media presence and communicate about the project so that it can reach out to as many people as possible and we can bring in new voices. For a community that started at a grassroots level, we are very grateful to have these members working with us.</a:t>
            </a:r>
            <a:endParaRPr/>
          </a:p>
          <a:p>
            <a:pPr indent="0" lvl="0" marL="0" rtl="0" algn="l">
              <a:lnSpc>
                <a:spcPct val="100000"/>
              </a:lnSpc>
              <a:spcBef>
                <a:spcPts val="360"/>
              </a:spcBef>
              <a:spcAft>
                <a:spcPts val="0"/>
              </a:spcAft>
              <a:buSzPts val="1400"/>
              <a:buNone/>
            </a:pPr>
            <a:r>
              <a:rPr lang="en" sz="1200">
                <a:solidFill>
                  <a:schemeClr val="dk1"/>
                </a:solidFill>
                <a:latin typeface="Calibri"/>
                <a:ea typeface="Calibri"/>
                <a:cs typeface="Calibri"/>
                <a:sym typeface="Calibri"/>
              </a:rPr>
              <a:t>And we have grown in ways beyond just numbers of chapters, topics covered, or active contributors</a:t>
            </a:r>
            <a:endParaRPr/>
          </a:p>
        </p:txBody>
      </p:sp>
      <p:sp>
        <p:nvSpPr>
          <p:cNvPr id="2006" name="Google Shape;2006;g191dbe3d320_0_2663: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1" name="Shape 2021"/>
        <p:cNvGrpSpPr/>
        <p:nvPr/>
      </p:nvGrpSpPr>
      <p:grpSpPr>
        <a:xfrm>
          <a:off x="0" y="0"/>
          <a:ext cx="0" cy="0"/>
          <a:chOff x="0" y="0"/>
          <a:chExt cx="0" cy="0"/>
        </a:xfrm>
      </p:grpSpPr>
      <p:sp>
        <p:nvSpPr>
          <p:cNvPr id="2022" name="Google Shape;2022;g191dbe3d320_0_32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3" name="Google Shape;2023;g191dbe3d320_0_32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 mentioned before that </a:t>
            </a:r>
            <a:r>
              <a:rPr i="1" lang="en"/>
              <a:t>The Turing Way</a:t>
            </a:r>
            <a:r>
              <a:rPr lang="en"/>
              <a:t> is a project that discusses best practices at a meta level, that any/all research projects need to implement in order to be reproducible, collaborative and inclusive. This general approach means that there aren’t many domain-specific examples, and this can be alienating for researchers who are new to the project because they don’t see themselves clearly reflected in the practices we are advocating for.</a:t>
            </a:r>
            <a:endParaRPr/>
          </a:p>
          <a:p>
            <a:pPr indent="0" lvl="0" marL="0" rtl="0" algn="l">
              <a:spcBef>
                <a:spcPts val="1000"/>
              </a:spcBef>
              <a:spcAft>
                <a:spcPts val="0"/>
              </a:spcAft>
              <a:buNone/>
            </a:pPr>
            <a:r>
              <a:rPr lang="en"/>
              <a:t>We have seen this issue begin to resolve itself with ‘spin-off’ communities, such as the Environmental Data Science book. This is a project started and maintained by our community member Alejandro, that provides real implementations and examples of best practices for the environmental science field, backed up by interactive notebooks. While the environmental scientific community maintains these examples, they link back to the Turing Way as reference for the generalisable best practices they implement, instead of duplicating effort.</a:t>
            </a:r>
            <a:endParaRPr/>
          </a:p>
          <a:p>
            <a:pPr indent="0" lvl="0" marL="0" rtl="0" algn="l">
              <a:spcBef>
                <a:spcPts val="1000"/>
              </a:spcBef>
              <a:spcAft>
                <a:spcPts val="1000"/>
              </a:spcAft>
              <a:buNone/>
            </a:pPr>
            <a:r>
              <a:rPr lang="en"/>
              <a:t>This further enriches the ecosystem of knowledge sharing around best practices for open science so that researchers relate to the advocacy and feel empowered to implement it.</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9" name="Shape 2029"/>
        <p:cNvGrpSpPr/>
        <p:nvPr/>
      </p:nvGrpSpPr>
      <p:grpSpPr>
        <a:xfrm>
          <a:off x="0" y="0"/>
          <a:ext cx="0" cy="0"/>
          <a:chOff x="0" y="0"/>
          <a:chExt cx="0" cy="0"/>
        </a:xfrm>
      </p:grpSpPr>
      <p:sp>
        <p:nvSpPr>
          <p:cNvPr id="2030" name="Google Shape;2030;g18c90326688_0_45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1" name="Google Shape;2031;g18c90326688_0_45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6" name="Shape 2036"/>
        <p:cNvGrpSpPr/>
        <p:nvPr/>
      </p:nvGrpSpPr>
      <p:grpSpPr>
        <a:xfrm>
          <a:off x="0" y="0"/>
          <a:ext cx="0" cy="0"/>
          <a:chOff x="0" y="0"/>
          <a:chExt cx="0" cy="0"/>
        </a:xfrm>
      </p:grpSpPr>
      <p:sp>
        <p:nvSpPr>
          <p:cNvPr id="2037" name="Google Shape;2037;g191dbe3d320_0_5191: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8" name="Google Shape;2038;g191dbe3d320_0_5191: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39" name="Google Shape;2039;g191dbe3d320_0_5191: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1" name="Shape 1701"/>
        <p:cNvGrpSpPr/>
        <p:nvPr/>
      </p:nvGrpSpPr>
      <p:grpSpPr>
        <a:xfrm>
          <a:off x="0" y="0"/>
          <a:ext cx="0" cy="0"/>
          <a:chOff x="0" y="0"/>
          <a:chExt cx="0" cy="0"/>
        </a:xfrm>
      </p:grpSpPr>
      <p:sp>
        <p:nvSpPr>
          <p:cNvPr id="1702" name="Google Shape;1702;g18c90326688_2_541: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03" name="Google Shape;1703;g18c90326688_2_541: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360"/>
              </a:spcBef>
              <a:spcAft>
                <a:spcPts val="0"/>
              </a:spcAft>
              <a:buSzPts val="1400"/>
              <a:buNone/>
            </a:pPr>
            <a:r>
              <a:rPr lang="en"/>
              <a:t>You’re the domain experts - you’re already familiar with why the things I’ll discuss are difficult. I’ll try not to talk down to you.</a:t>
            </a:r>
            <a:endParaRPr/>
          </a:p>
        </p:txBody>
      </p:sp>
      <p:sp>
        <p:nvSpPr>
          <p:cNvPr id="1704" name="Google Shape;1704;g18c90326688_2_541: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0" name="Shape 1710"/>
        <p:cNvGrpSpPr/>
        <p:nvPr/>
      </p:nvGrpSpPr>
      <p:grpSpPr>
        <a:xfrm>
          <a:off x="0" y="0"/>
          <a:ext cx="0" cy="0"/>
          <a:chOff x="0" y="0"/>
          <a:chExt cx="0" cy="0"/>
        </a:xfrm>
      </p:grpSpPr>
      <p:sp>
        <p:nvSpPr>
          <p:cNvPr id="1711" name="Google Shape;1711;g191dbe3d32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2" name="Google Shape;1712;g191dbe3d32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Here are the open science topics that I have experience in that I would like to share with you today</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7" name="Shape 1717"/>
        <p:cNvGrpSpPr/>
        <p:nvPr/>
      </p:nvGrpSpPr>
      <p:grpSpPr>
        <a:xfrm>
          <a:off x="0" y="0"/>
          <a:ext cx="0" cy="0"/>
          <a:chOff x="0" y="0"/>
          <a:chExt cx="0" cy="0"/>
        </a:xfrm>
      </p:grpSpPr>
      <p:sp>
        <p:nvSpPr>
          <p:cNvPr id="1718" name="Google Shape;1718;g18c90326688_0_2363:notes"/>
          <p:cNvSpPr txBox="1"/>
          <p:nvPr>
            <p:ph idx="1" type="body"/>
          </p:nvPr>
        </p:nvSpPr>
        <p:spPr>
          <a:xfrm>
            <a:off x="686282" y="4342817"/>
            <a:ext cx="5485500" cy="411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It is critical if we want to be able to ‘stand on the shoulders of giants’ and do revolutionary research the pushes the boundaries of our present knowledge, that we work reproducibly. However, it is an aspect of research that is very rarely met. And that’s a problem because…</a:t>
            </a:r>
            <a:endParaRPr/>
          </a:p>
        </p:txBody>
      </p:sp>
      <p:sp>
        <p:nvSpPr>
          <p:cNvPr id="1719" name="Google Shape;1719;g18c90326688_0_2363: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5" name="Shape 1725"/>
        <p:cNvGrpSpPr/>
        <p:nvPr/>
      </p:nvGrpSpPr>
      <p:grpSpPr>
        <a:xfrm>
          <a:off x="0" y="0"/>
          <a:ext cx="0" cy="0"/>
          <a:chOff x="0" y="0"/>
          <a:chExt cx="0" cy="0"/>
        </a:xfrm>
      </p:grpSpPr>
      <p:sp>
        <p:nvSpPr>
          <p:cNvPr id="1726" name="Google Shape;1726;g191dbe3d320_0_1519: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27" name="Google Shape;1727;g191dbe3d320_0_1519: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None/>
            </a:pPr>
            <a:r>
              <a:rPr lang="en" sz="1200">
                <a:solidFill>
                  <a:schemeClr val="dk1"/>
                </a:solidFill>
                <a:latin typeface="Calibri"/>
                <a:ea typeface="Calibri"/>
                <a:cs typeface="Calibri"/>
                <a:sym typeface="Calibri"/>
              </a:rPr>
              <a:t>Screengrab of spreadsheet, with numbers and countries. In column L, only some of the numbers are highlighted. Paper published by economists Reinhart and Rogoff, and has been used to justify austerity in multiple countries, including the UK. These measures have caused a lot of harm to those who our most vulnerable in our society.</a:t>
            </a:r>
            <a:endParaRPr sz="1200">
              <a:solidFill>
                <a:schemeClr val="dk1"/>
              </a:solidFill>
              <a:latin typeface="Calibri"/>
              <a:ea typeface="Calibri"/>
              <a:cs typeface="Calibri"/>
              <a:sym typeface="Calibri"/>
            </a:endParaRPr>
          </a:p>
          <a:p>
            <a:pPr indent="0" lvl="0" marL="0" rtl="0" algn="l">
              <a:lnSpc>
                <a:spcPct val="100000"/>
              </a:lnSpc>
              <a:spcBef>
                <a:spcPts val="1000"/>
              </a:spcBef>
              <a:spcAft>
                <a:spcPts val="1000"/>
              </a:spcAft>
              <a:buClr>
                <a:schemeClr val="dk1"/>
              </a:buClr>
              <a:buFont typeface="Arial"/>
              <a:buNone/>
            </a:pPr>
            <a:r>
              <a:rPr lang="en" sz="1200">
                <a:solidFill>
                  <a:schemeClr val="dk1"/>
                </a:solidFill>
                <a:latin typeface="Calibri"/>
                <a:ea typeface="Calibri"/>
                <a:cs typeface="Calibri"/>
                <a:sym typeface="Calibri"/>
              </a:rPr>
              <a:t>The only reason we know there’s an error in this paper is because Thomas Herndon, who is now a faculty member at Stanford, when he was a PhD student in economics he had to, as part of his coursework, reproduce the findings of a published paper. He asked Reinhart and Rogoff for their data and he was the one who found out that when they were calculating the values for their paper, they had just missed out the last 5 countries. When you do reanalyse the data correctly, you get a qualitatively different result that does not support the austerity measures that were introduced.</a:t>
            </a:r>
            <a:endParaRPr sz="1200">
              <a:solidFill>
                <a:schemeClr val="dk1"/>
              </a:solidFill>
              <a:latin typeface="Calibri"/>
              <a:ea typeface="Calibri"/>
              <a:cs typeface="Calibri"/>
              <a:sym typeface="Calibri"/>
            </a:endParaRPr>
          </a:p>
        </p:txBody>
      </p:sp>
      <p:sp>
        <p:nvSpPr>
          <p:cNvPr id="1728" name="Google Shape;1728;g191dbe3d320_0_1519: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5" name="Shape 1735"/>
        <p:cNvGrpSpPr/>
        <p:nvPr/>
      </p:nvGrpSpPr>
      <p:grpSpPr>
        <a:xfrm>
          <a:off x="0" y="0"/>
          <a:ext cx="0" cy="0"/>
          <a:chOff x="0" y="0"/>
          <a:chExt cx="0" cy="0"/>
        </a:xfrm>
      </p:grpSpPr>
      <p:sp>
        <p:nvSpPr>
          <p:cNvPr id="1736" name="Google Shape;1736;g191dbe3d320_0_6: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37" name="Google Shape;1737;g191dbe3d320_0_6: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 sz="1200">
                <a:solidFill>
                  <a:schemeClr val="dk1"/>
                </a:solidFill>
              </a:rPr>
              <a:t>You need to think about reproducibility at every stage of the research cycle.</a:t>
            </a:r>
            <a:endParaRPr sz="1200">
              <a:solidFill>
                <a:schemeClr val="dk1"/>
              </a:solidFill>
            </a:endParaRPr>
          </a:p>
          <a:p>
            <a:pPr indent="0" lvl="0" marL="0" rtl="0" algn="l">
              <a:lnSpc>
                <a:spcPct val="100000"/>
              </a:lnSpc>
              <a:spcBef>
                <a:spcPts val="360"/>
              </a:spcBef>
              <a:spcAft>
                <a:spcPts val="0"/>
              </a:spcAft>
              <a:buSzPts val="1400"/>
              <a:buNone/>
            </a:pPr>
            <a:r>
              <a:rPr lang="en" sz="1200">
                <a:solidFill>
                  <a:schemeClr val="dk1"/>
                </a:solidFill>
                <a:latin typeface="Arial"/>
                <a:ea typeface="Arial"/>
                <a:cs typeface="Arial"/>
                <a:sym typeface="Arial"/>
              </a:rPr>
              <a:t>It starts right when you have a research idea. You want to communicate with others, plan and design your work. Then you will describe your protocol and collect data sets. Then, you start processing and wrangling your data, conduct your studies and analysis, publishing your data, and other research components so everybody can access it. Then comes the archiving that can ensure that your data is reusable, meaning, that someone else can go through this whole process of reproducing or building upon your work.</a:t>
            </a:r>
            <a:r>
              <a:rPr lang="en"/>
              <a:t> </a:t>
            </a:r>
            <a:r>
              <a:rPr lang="en" sz="1200">
                <a:solidFill>
                  <a:schemeClr val="dk1"/>
                </a:solidFill>
                <a:latin typeface="Arial"/>
                <a:ea typeface="Arial"/>
                <a:cs typeface="Arial"/>
                <a:sym typeface="Arial"/>
              </a:rPr>
              <a:t>That's quite an overwhelming process.</a:t>
            </a:r>
            <a:endParaRPr sz="1200">
              <a:solidFill>
                <a:schemeClr val="dk1"/>
              </a:solidFill>
            </a:endParaRPr>
          </a:p>
          <a:p>
            <a:pPr indent="-228600" lvl="0" marL="457200" rtl="0" algn="l">
              <a:lnSpc>
                <a:spcPct val="100000"/>
              </a:lnSpc>
              <a:spcBef>
                <a:spcPts val="360"/>
              </a:spcBef>
              <a:spcAft>
                <a:spcPts val="0"/>
              </a:spcAft>
              <a:buSzPts val="1400"/>
              <a:buNone/>
            </a:pPr>
            <a:r>
              <a:t/>
            </a:r>
            <a:endParaRPr sz="1200">
              <a:solidFill>
                <a:schemeClr val="dk1"/>
              </a:solidFill>
              <a:latin typeface="Arial"/>
              <a:ea typeface="Arial"/>
              <a:cs typeface="Arial"/>
              <a:sym typeface="Arial"/>
            </a:endParaRPr>
          </a:p>
        </p:txBody>
      </p:sp>
      <p:sp>
        <p:nvSpPr>
          <p:cNvPr id="1738" name="Google Shape;1738;g191dbe3d320_0_6: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3" name="Shape 1743"/>
        <p:cNvGrpSpPr/>
        <p:nvPr/>
      </p:nvGrpSpPr>
      <p:grpSpPr>
        <a:xfrm>
          <a:off x="0" y="0"/>
          <a:ext cx="0" cy="0"/>
          <a:chOff x="0" y="0"/>
          <a:chExt cx="0" cy="0"/>
        </a:xfrm>
      </p:grpSpPr>
      <p:sp>
        <p:nvSpPr>
          <p:cNvPr id="1744" name="Google Shape;1744;g18c90326688_0_1037: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45" name="Google Shape;1745;g18c90326688_0_1037: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360"/>
              </a:spcBef>
              <a:spcAft>
                <a:spcPts val="0"/>
              </a:spcAft>
              <a:buNone/>
            </a:pPr>
            <a:r>
              <a:rPr lang="en"/>
              <a:t>Even more overwhelming in </a:t>
            </a:r>
            <a:r>
              <a:rPr lang="en">
                <a:solidFill>
                  <a:schemeClr val="dk1"/>
                </a:solidFill>
              </a:rPr>
              <a:t>healthcare </a:t>
            </a:r>
            <a:r>
              <a:rPr lang="en"/>
              <a:t>because it has the highest stakes. I did my PhD in High Energy Astrophysics - I think I’ve had one email about the reproducibility of my work since I graduated in 2019. In healthcare, it is literally people’s lives. We cannot know the full extent of how the Test and Trace data loss affected on the public. We need to minimise errors from the start of our projects, and they can arise from:</a:t>
            </a:r>
            <a:endParaRPr/>
          </a:p>
          <a:p>
            <a:pPr indent="-298450" lvl="0" marL="457200" marR="0" rtl="0" algn="l">
              <a:lnSpc>
                <a:spcPct val="100000"/>
              </a:lnSpc>
              <a:spcBef>
                <a:spcPts val="360"/>
              </a:spcBef>
              <a:spcAft>
                <a:spcPts val="0"/>
              </a:spcAft>
              <a:buSzPts val="1100"/>
              <a:buChar char="●"/>
            </a:pPr>
            <a:r>
              <a:rPr lang="en"/>
              <a:t>Human error because steps were manual</a:t>
            </a:r>
            <a:endParaRPr/>
          </a:p>
          <a:p>
            <a:pPr indent="-298450" lvl="0" marL="457200" marR="0" rtl="0" algn="l">
              <a:lnSpc>
                <a:spcPct val="100000"/>
              </a:lnSpc>
              <a:spcBef>
                <a:spcPts val="0"/>
              </a:spcBef>
              <a:spcAft>
                <a:spcPts val="0"/>
              </a:spcAft>
              <a:buSzPts val="1100"/>
              <a:buChar char="●"/>
            </a:pPr>
            <a:r>
              <a:rPr lang="en"/>
              <a:t>Software failing silently and defaulting to some other behaviour</a:t>
            </a:r>
            <a:endParaRPr/>
          </a:p>
          <a:p>
            <a:pPr indent="-298450" lvl="0" marL="457200" rtl="0" algn="l">
              <a:spcBef>
                <a:spcPts val="0"/>
              </a:spcBef>
              <a:spcAft>
                <a:spcPts val="0"/>
              </a:spcAft>
              <a:buSzPts val="1100"/>
              <a:buChar char="●"/>
            </a:pPr>
            <a:r>
              <a:rPr lang="en">
                <a:solidFill>
                  <a:schemeClr val="dk1"/>
                </a:solidFill>
              </a:rPr>
              <a:t>Software behaving in undocumented or unknown ways</a:t>
            </a:r>
            <a:endParaRPr>
              <a:solidFill>
                <a:schemeClr val="dk1"/>
              </a:solidFill>
            </a:endParaRPr>
          </a:p>
          <a:p>
            <a:pPr indent="0" lvl="0" marL="0" rtl="0" algn="l">
              <a:spcBef>
                <a:spcPts val="360"/>
              </a:spcBef>
              <a:spcAft>
                <a:spcPts val="0"/>
              </a:spcAft>
              <a:buNone/>
            </a:pPr>
            <a:r>
              <a:rPr lang="en">
                <a:solidFill>
                  <a:schemeClr val="dk1"/>
                </a:solidFill>
              </a:rPr>
              <a:t>So how can we begin to tackle this problem?</a:t>
            </a:r>
            <a:endParaRPr>
              <a:solidFill>
                <a:schemeClr val="dk1"/>
              </a:solidFill>
            </a:endParaRPr>
          </a:p>
        </p:txBody>
      </p:sp>
      <p:sp>
        <p:nvSpPr>
          <p:cNvPr id="1746" name="Google Shape;1746;g18c90326688_0_1037: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1.pn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1.png"/></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2.png"/></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1.png"/></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6.png"/></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5.png"/></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8.png"/></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6" showMasterSp="0">
  <p:cSld name="Blank, title (Dark)_6">
    <p:bg>
      <p:bgPr>
        <a:solidFill>
          <a:schemeClr val="dk2"/>
        </a:solidFill>
      </p:bgPr>
    </p:bg>
    <p:spTree>
      <p:nvGrpSpPr>
        <p:cNvPr id="557" name="Shape 557"/>
        <p:cNvGrpSpPr/>
        <p:nvPr/>
      </p:nvGrpSpPr>
      <p:grpSpPr>
        <a:xfrm>
          <a:off x="0" y="0"/>
          <a:ext cx="0" cy="0"/>
          <a:chOff x="0" y="0"/>
          <a:chExt cx="0" cy="0"/>
        </a:xfrm>
      </p:grpSpPr>
      <p:cxnSp>
        <p:nvCxnSpPr>
          <p:cNvPr id="558" name="Google Shape;558;p102"/>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559" name="Google Shape;559;p102"/>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60" name="Google Shape;560;p102"/>
          <p:cNvSpPr txBox="1"/>
          <p:nvPr>
            <p:ph idx="2" type="body"/>
          </p:nvPr>
        </p:nvSpPr>
        <p:spPr>
          <a:xfrm>
            <a:off x="431801" y="1447800"/>
            <a:ext cx="5645100" cy="2651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61" name="Google Shape;561;p102"/>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3" showMasterSp="0">
  <p:cSld name="1_Heading, bullets, image (Light)_11">
    <p:bg>
      <p:bgPr>
        <a:solidFill>
          <a:schemeClr val="dk2"/>
        </a:solidFill>
      </p:bgPr>
    </p:bg>
    <p:spTree>
      <p:nvGrpSpPr>
        <p:cNvPr id="562" name="Shape 562"/>
        <p:cNvGrpSpPr/>
        <p:nvPr/>
      </p:nvGrpSpPr>
      <p:grpSpPr>
        <a:xfrm>
          <a:off x="0" y="0"/>
          <a:ext cx="0" cy="0"/>
          <a:chOff x="0" y="0"/>
          <a:chExt cx="0" cy="0"/>
        </a:xfrm>
      </p:grpSpPr>
      <p:cxnSp>
        <p:nvCxnSpPr>
          <p:cNvPr id="563" name="Google Shape;563;p103"/>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564" name="Google Shape;564;p103"/>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65" name="Google Shape;565;p103"/>
          <p:cNvSpPr/>
          <p:nvPr>
            <p:ph idx="2" type="pic"/>
          </p:nvPr>
        </p:nvSpPr>
        <p:spPr>
          <a:xfrm>
            <a:off x="5251450" y="702659"/>
            <a:ext cx="3892500" cy="3451800"/>
          </a:xfrm>
          <a:prstGeom prst="rect">
            <a:avLst/>
          </a:prstGeom>
          <a:noFill/>
          <a:ln>
            <a:noFill/>
          </a:ln>
        </p:spPr>
      </p:sp>
      <p:sp>
        <p:nvSpPr>
          <p:cNvPr id="566" name="Google Shape;566;p103"/>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67" name="Google Shape;567;p103"/>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4" showMasterSp="0">
  <p:cSld name="1_Heading, bullets, image (Light)_12">
    <p:bg>
      <p:bgPr>
        <a:solidFill>
          <a:schemeClr val="dk2"/>
        </a:solidFill>
      </p:bgPr>
    </p:bg>
    <p:spTree>
      <p:nvGrpSpPr>
        <p:cNvPr id="568" name="Shape 568"/>
        <p:cNvGrpSpPr/>
        <p:nvPr/>
      </p:nvGrpSpPr>
      <p:grpSpPr>
        <a:xfrm>
          <a:off x="0" y="0"/>
          <a:ext cx="0" cy="0"/>
          <a:chOff x="0" y="0"/>
          <a:chExt cx="0" cy="0"/>
        </a:xfrm>
      </p:grpSpPr>
      <p:cxnSp>
        <p:nvCxnSpPr>
          <p:cNvPr id="569" name="Google Shape;569;p104"/>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570" name="Google Shape;570;p104"/>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71" name="Google Shape;571;p104"/>
          <p:cNvSpPr/>
          <p:nvPr>
            <p:ph idx="2" type="pic"/>
          </p:nvPr>
        </p:nvSpPr>
        <p:spPr>
          <a:xfrm>
            <a:off x="5251450" y="702659"/>
            <a:ext cx="3892500" cy="3451800"/>
          </a:xfrm>
          <a:prstGeom prst="rect">
            <a:avLst/>
          </a:prstGeom>
          <a:noFill/>
          <a:ln>
            <a:noFill/>
          </a:ln>
        </p:spPr>
      </p:sp>
      <p:sp>
        <p:nvSpPr>
          <p:cNvPr id="572" name="Google Shape;572;p104"/>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73" name="Google Shape;573;p104"/>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1_Heading, bullets, image (Light)">
    <p:bg>
      <p:bgPr>
        <a:solidFill>
          <a:schemeClr val="dk2"/>
        </a:solidFill>
      </p:bgPr>
    </p:bg>
    <p:spTree>
      <p:nvGrpSpPr>
        <p:cNvPr id="577" name="Shape 577"/>
        <p:cNvGrpSpPr/>
        <p:nvPr/>
      </p:nvGrpSpPr>
      <p:grpSpPr>
        <a:xfrm>
          <a:off x="0" y="0"/>
          <a:ext cx="0" cy="0"/>
          <a:chOff x="0" y="0"/>
          <a:chExt cx="0" cy="0"/>
        </a:xfrm>
      </p:grpSpPr>
      <p:cxnSp>
        <p:nvCxnSpPr>
          <p:cNvPr id="578" name="Google Shape;578;p106"/>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579" name="Google Shape;579;p106"/>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80" name="Google Shape;580;p106"/>
          <p:cNvSpPr/>
          <p:nvPr>
            <p:ph idx="2" type="pic"/>
          </p:nvPr>
        </p:nvSpPr>
        <p:spPr>
          <a:xfrm>
            <a:off x="5251450" y="702659"/>
            <a:ext cx="3892500" cy="3451800"/>
          </a:xfrm>
          <a:prstGeom prst="rect">
            <a:avLst/>
          </a:prstGeom>
          <a:noFill/>
          <a:ln>
            <a:noFill/>
          </a:ln>
        </p:spPr>
      </p:sp>
      <p:sp>
        <p:nvSpPr>
          <p:cNvPr id="581" name="Google Shape;581;p106"/>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82" name="Google Shape;582;p106"/>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op slide (Dark)" showMasterSp="0">
  <p:cSld name="1_Top slide (Dark)">
    <p:bg>
      <p:bgPr>
        <a:solidFill>
          <a:schemeClr val="dk2"/>
        </a:solidFill>
      </p:bgPr>
    </p:bg>
    <p:spTree>
      <p:nvGrpSpPr>
        <p:cNvPr id="583" name="Shape 583"/>
        <p:cNvGrpSpPr/>
        <p:nvPr/>
      </p:nvGrpSpPr>
      <p:grpSpPr>
        <a:xfrm>
          <a:off x="0" y="0"/>
          <a:ext cx="0" cy="0"/>
          <a:chOff x="0" y="0"/>
          <a:chExt cx="0" cy="0"/>
        </a:xfrm>
      </p:grpSpPr>
      <p:sp>
        <p:nvSpPr>
          <p:cNvPr id="584" name="Google Shape;584;p107"/>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1"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585" name="Google Shape;585;p107"/>
          <p:cNvCxnSpPr/>
          <p:nvPr/>
        </p:nvCxnSpPr>
        <p:spPr>
          <a:xfrm>
            <a:off x="431800" y="2184922"/>
            <a:ext cx="4353600" cy="0"/>
          </a:xfrm>
          <a:prstGeom prst="straightConnector1">
            <a:avLst/>
          </a:prstGeom>
          <a:noFill/>
          <a:ln cap="flat" cmpd="sng" w="76200">
            <a:solidFill>
              <a:schemeClr val="lt1"/>
            </a:solidFill>
            <a:prstDash val="solid"/>
            <a:round/>
            <a:headEnd len="sm" w="sm" type="none"/>
            <a:tailEnd len="sm" w="sm" type="none"/>
          </a:ln>
        </p:spPr>
      </p:cxnSp>
      <p:pic>
        <p:nvPicPr>
          <p:cNvPr id="586" name="Google Shape;586;p107"/>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587" name="Google Shape;587;p107"/>
          <p:cNvSpPr txBox="1"/>
          <p:nvPr>
            <p:ph idx="1" type="body"/>
          </p:nvPr>
        </p:nvSpPr>
        <p:spPr>
          <a:xfrm>
            <a:off x="431800" y="3720363"/>
            <a:ext cx="4353600" cy="453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88" name="Google Shape;588;p107"/>
          <p:cNvSpPr/>
          <p:nvPr>
            <p:ph idx="2" type="pic"/>
          </p:nvPr>
        </p:nvSpPr>
        <p:spPr>
          <a:xfrm>
            <a:off x="5651872" y="0"/>
            <a:ext cx="3493800" cy="4573500"/>
          </a:xfrm>
          <a:prstGeom prst="rect">
            <a:avLst/>
          </a:prstGeom>
          <a:noFill/>
          <a:ln>
            <a:noFill/>
          </a:ln>
        </p:spPr>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showMasterSp="0">
  <p:cSld name="Bullets, image (Dark)">
    <p:bg>
      <p:bgPr>
        <a:solidFill>
          <a:schemeClr val="dk2"/>
        </a:solidFill>
      </p:bgPr>
    </p:bg>
    <p:spTree>
      <p:nvGrpSpPr>
        <p:cNvPr id="589" name="Shape 589"/>
        <p:cNvGrpSpPr/>
        <p:nvPr/>
      </p:nvGrpSpPr>
      <p:grpSpPr>
        <a:xfrm>
          <a:off x="0" y="0"/>
          <a:ext cx="0" cy="0"/>
          <a:chOff x="0" y="0"/>
          <a:chExt cx="0" cy="0"/>
        </a:xfrm>
      </p:grpSpPr>
      <p:sp>
        <p:nvSpPr>
          <p:cNvPr id="590" name="Google Shape;590;p108"/>
          <p:cNvSpPr txBox="1"/>
          <p:nvPr>
            <p:ph idx="1" type="body"/>
          </p:nvPr>
        </p:nvSpPr>
        <p:spPr>
          <a:xfrm>
            <a:off x="431801" y="682938"/>
            <a:ext cx="3921000" cy="34716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91" name="Google Shape;591;p108"/>
          <p:cNvSpPr/>
          <p:nvPr>
            <p:ph idx="2" type="pic"/>
          </p:nvPr>
        </p:nvSpPr>
        <p:spPr>
          <a:xfrm>
            <a:off x="5251450" y="702659"/>
            <a:ext cx="3892500" cy="3471600"/>
          </a:xfrm>
          <a:prstGeom prst="rect">
            <a:avLst/>
          </a:prstGeom>
          <a:noFill/>
          <a:ln>
            <a:noFill/>
          </a:ln>
        </p:spPr>
      </p:sp>
      <p:sp>
        <p:nvSpPr>
          <p:cNvPr id="592" name="Google Shape;592;p108"/>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Dark)" showMasterSp="0">
  <p:cSld name="2_Top slide (Dark)">
    <p:bg>
      <p:bgPr>
        <a:solidFill>
          <a:schemeClr val="dk2"/>
        </a:solidFill>
      </p:bgPr>
    </p:bg>
    <p:spTree>
      <p:nvGrpSpPr>
        <p:cNvPr id="593" name="Shape 593"/>
        <p:cNvGrpSpPr/>
        <p:nvPr/>
      </p:nvGrpSpPr>
      <p:grpSpPr>
        <a:xfrm>
          <a:off x="0" y="0"/>
          <a:ext cx="0" cy="0"/>
          <a:chOff x="0" y="0"/>
          <a:chExt cx="0" cy="0"/>
        </a:xfrm>
      </p:grpSpPr>
      <p:sp>
        <p:nvSpPr>
          <p:cNvPr id="594" name="Google Shape;594;p109"/>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1" sz="3400">
                <a:solidFill>
                  <a:schemeClr val="lt1"/>
                </a:solidFill>
              </a:defRPr>
            </a:lvl1pPr>
            <a:lvl2pPr lvl="1" rtl="0" algn="l">
              <a:lnSpc>
                <a:spcPct val="85000"/>
              </a:lnSpc>
              <a:spcBef>
                <a:spcPts val="0"/>
              </a:spcBef>
              <a:spcAft>
                <a:spcPts val="0"/>
              </a:spcAft>
              <a:buClr>
                <a:schemeClr val="dk1"/>
              </a:buClr>
              <a:buSzPts val="1400"/>
              <a:buFont typeface="Arial"/>
              <a:buNone/>
              <a:defRPr/>
            </a:lvl2pPr>
            <a:lvl3pPr lvl="2" rtl="0" algn="l">
              <a:lnSpc>
                <a:spcPct val="85000"/>
              </a:lnSpc>
              <a:spcBef>
                <a:spcPts val="0"/>
              </a:spcBef>
              <a:spcAft>
                <a:spcPts val="0"/>
              </a:spcAft>
              <a:buClr>
                <a:schemeClr val="dk1"/>
              </a:buClr>
              <a:buSzPts val="1400"/>
              <a:buFont typeface="Arial"/>
              <a:buNone/>
              <a:defRPr/>
            </a:lvl3pPr>
            <a:lvl4pPr lvl="3" rtl="0" algn="l">
              <a:lnSpc>
                <a:spcPct val="85000"/>
              </a:lnSpc>
              <a:spcBef>
                <a:spcPts val="0"/>
              </a:spcBef>
              <a:spcAft>
                <a:spcPts val="0"/>
              </a:spcAft>
              <a:buClr>
                <a:schemeClr val="dk1"/>
              </a:buClr>
              <a:buSzPts val="1400"/>
              <a:buFont typeface="Arial"/>
              <a:buNone/>
              <a:defRPr/>
            </a:lvl4pPr>
            <a:lvl5pPr lvl="4" rtl="0" algn="l">
              <a:lnSpc>
                <a:spcPct val="85000"/>
              </a:lnSpc>
              <a:spcBef>
                <a:spcPts val="0"/>
              </a:spcBef>
              <a:spcAft>
                <a:spcPts val="0"/>
              </a:spcAft>
              <a:buClr>
                <a:schemeClr val="dk1"/>
              </a:buClr>
              <a:buSzPts val="1400"/>
              <a:buFont typeface="Arial"/>
              <a:buNone/>
              <a:defRPr/>
            </a:lvl5pPr>
            <a:lvl6pPr lvl="5" rtl="0" algn="l">
              <a:lnSpc>
                <a:spcPct val="85000"/>
              </a:lnSpc>
              <a:spcBef>
                <a:spcPts val="0"/>
              </a:spcBef>
              <a:spcAft>
                <a:spcPts val="0"/>
              </a:spcAft>
              <a:buClr>
                <a:schemeClr val="dk1"/>
              </a:buClr>
              <a:buSzPts val="1400"/>
              <a:buFont typeface="Arial"/>
              <a:buNone/>
              <a:defRPr/>
            </a:lvl6pPr>
            <a:lvl7pPr lvl="6" rtl="0" algn="l">
              <a:lnSpc>
                <a:spcPct val="85000"/>
              </a:lnSpc>
              <a:spcBef>
                <a:spcPts val="0"/>
              </a:spcBef>
              <a:spcAft>
                <a:spcPts val="0"/>
              </a:spcAft>
              <a:buClr>
                <a:schemeClr val="dk1"/>
              </a:buClr>
              <a:buSzPts val="1400"/>
              <a:buFont typeface="Arial"/>
              <a:buNone/>
              <a:defRPr/>
            </a:lvl7pPr>
            <a:lvl8pPr lvl="7" rtl="0" algn="l">
              <a:lnSpc>
                <a:spcPct val="85000"/>
              </a:lnSpc>
              <a:spcBef>
                <a:spcPts val="0"/>
              </a:spcBef>
              <a:spcAft>
                <a:spcPts val="0"/>
              </a:spcAft>
              <a:buClr>
                <a:schemeClr val="dk1"/>
              </a:buClr>
              <a:buSzPts val="1400"/>
              <a:buFont typeface="Arial"/>
              <a:buNone/>
              <a:defRPr/>
            </a:lvl8pPr>
            <a:lvl9pPr lvl="8" rtl="0" algn="l">
              <a:lnSpc>
                <a:spcPct val="85000"/>
              </a:lnSpc>
              <a:spcBef>
                <a:spcPts val="0"/>
              </a:spcBef>
              <a:spcAft>
                <a:spcPts val="0"/>
              </a:spcAft>
              <a:buClr>
                <a:schemeClr val="dk1"/>
              </a:buClr>
              <a:buSzPts val="1400"/>
              <a:buFont typeface="Arial"/>
              <a:buNone/>
              <a:defRPr/>
            </a:lvl9pPr>
          </a:lstStyle>
          <a:p/>
        </p:txBody>
      </p:sp>
      <p:cxnSp>
        <p:nvCxnSpPr>
          <p:cNvPr id="595" name="Google Shape;595;p109"/>
          <p:cNvCxnSpPr/>
          <p:nvPr/>
        </p:nvCxnSpPr>
        <p:spPr>
          <a:xfrm>
            <a:off x="431800" y="2184922"/>
            <a:ext cx="4353600" cy="0"/>
          </a:xfrm>
          <a:prstGeom prst="straightConnector1">
            <a:avLst/>
          </a:prstGeom>
          <a:noFill/>
          <a:ln cap="flat" cmpd="sng" w="76200">
            <a:solidFill>
              <a:schemeClr val="lt1"/>
            </a:solidFill>
            <a:prstDash val="solid"/>
            <a:round/>
            <a:headEnd len="sm" w="sm" type="none"/>
            <a:tailEnd len="sm" w="sm" type="none"/>
          </a:ln>
        </p:spPr>
      </p:cxnSp>
      <p:pic>
        <p:nvPicPr>
          <p:cNvPr id="596" name="Google Shape;596;p109"/>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597" name="Google Shape;597;p109"/>
          <p:cNvSpPr txBox="1"/>
          <p:nvPr>
            <p:ph idx="1" type="body"/>
          </p:nvPr>
        </p:nvSpPr>
        <p:spPr>
          <a:xfrm>
            <a:off x="431800" y="3647477"/>
            <a:ext cx="4353600" cy="453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b="0" sz="2800">
                <a:solidFill>
                  <a:schemeClr val="lt1"/>
                </a:solidFill>
              </a:defRPr>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98" name="Google Shape;598;p109"/>
          <p:cNvSpPr/>
          <p:nvPr>
            <p:ph idx="2" type="pic"/>
          </p:nvPr>
        </p:nvSpPr>
        <p:spPr>
          <a:xfrm>
            <a:off x="5651872" y="0"/>
            <a:ext cx="3493800" cy="4573500"/>
          </a:xfrm>
          <a:prstGeom prst="rect">
            <a:avLst/>
          </a:prstGeom>
          <a:noFill/>
          <a:ln>
            <a:noFill/>
          </a:ln>
        </p:spPr>
      </p:sp>
      <p:sp>
        <p:nvSpPr>
          <p:cNvPr id="599" name="Google Shape;599;p109"/>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2_Heading, bullets, image (Light)">
    <p:bg>
      <p:bgPr>
        <a:solidFill>
          <a:schemeClr val="dk2"/>
        </a:solidFill>
      </p:bgPr>
    </p:bg>
    <p:spTree>
      <p:nvGrpSpPr>
        <p:cNvPr id="600" name="Shape 600"/>
        <p:cNvGrpSpPr/>
        <p:nvPr/>
      </p:nvGrpSpPr>
      <p:grpSpPr>
        <a:xfrm>
          <a:off x="0" y="0"/>
          <a:ext cx="0" cy="0"/>
          <a:chOff x="0" y="0"/>
          <a:chExt cx="0" cy="0"/>
        </a:xfrm>
      </p:grpSpPr>
      <p:cxnSp>
        <p:nvCxnSpPr>
          <p:cNvPr id="601" name="Google Shape;601;p110"/>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602" name="Google Shape;602;p110"/>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603" name="Google Shape;603;p110"/>
          <p:cNvSpPr/>
          <p:nvPr>
            <p:ph idx="2" type="pic"/>
          </p:nvPr>
        </p:nvSpPr>
        <p:spPr>
          <a:xfrm>
            <a:off x="5251450" y="702659"/>
            <a:ext cx="3892500" cy="3451800"/>
          </a:xfrm>
          <a:prstGeom prst="rect">
            <a:avLst/>
          </a:prstGeom>
          <a:noFill/>
          <a:ln>
            <a:noFill/>
          </a:ln>
        </p:spPr>
      </p:sp>
      <p:sp>
        <p:nvSpPr>
          <p:cNvPr id="604" name="Google Shape;604;p110"/>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605" name="Google Shape;605;p110"/>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Dark)" showMasterSp="0">
  <p:cSld name="Top slide (Dark)">
    <p:bg>
      <p:bgPr>
        <a:solidFill>
          <a:schemeClr val="dk2"/>
        </a:solidFill>
      </p:bgPr>
    </p:bg>
    <p:spTree>
      <p:nvGrpSpPr>
        <p:cNvPr id="606" name="Shape 606"/>
        <p:cNvGrpSpPr/>
        <p:nvPr/>
      </p:nvGrpSpPr>
      <p:grpSpPr>
        <a:xfrm>
          <a:off x="0" y="0"/>
          <a:ext cx="0" cy="0"/>
          <a:chOff x="0" y="0"/>
          <a:chExt cx="0" cy="0"/>
        </a:xfrm>
      </p:grpSpPr>
      <p:sp>
        <p:nvSpPr>
          <p:cNvPr id="607" name="Google Shape;607;p111"/>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1"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608" name="Google Shape;608;p111"/>
          <p:cNvCxnSpPr/>
          <p:nvPr/>
        </p:nvCxnSpPr>
        <p:spPr>
          <a:xfrm>
            <a:off x="431800" y="2184922"/>
            <a:ext cx="4353600" cy="0"/>
          </a:xfrm>
          <a:prstGeom prst="straightConnector1">
            <a:avLst/>
          </a:prstGeom>
          <a:noFill/>
          <a:ln cap="flat" cmpd="sng" w="76200">
            <a:solidFill>
              <a:schemeClr val="lt1"/>
            </a:solidFill>
            <a:prstDash val="solid"/>
            <a:round/>
            <a:headEnd len="sm" w="sm" type="none"/>
            <a:tailEnd len="sm" w="sm" type="none"/>
          </a:ln>
        </p:spPr>
      </p:cxnSp>
      <p:pic>
        <p:nvPicPr>
          <p:cNvPr id="609" name="Google Shape;609;p111"/>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610" name="Google Shape;610;p111"/>
          <p:cNvSpPr txBox="1"/>
          <p:nvPr>
            <p:ph idx="1" type="body"/>
          </p:nvPr>
        </p:nvSpPr>
        <p:spPr>
          <a:xfrm>
            <a:off x="431800" y="3647477"/>
            <a:ext cx="4353600" cy="453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11" name="Google Shape;611;p111"/>
          <p:cNvSpPr/>
          <p:nvPr>
            <p:ph idx="2" type="pic"/>
          </p:nvPr>
        </p:nvSpPr>
        <p:spPr>
          <a:xfrm>
            <a:off x="5651872" y="0"/>
            <a:ext cx="3493800" cy="4573500"/>
          </a:xfrm>
          <a:prstGeom prst="rect">
            <a:avLst/>
          </a:prstGeom>
          <a:noFill/>
          <a:ln>
            <a:noFill/>
          </a:ln>
        </p:spPr>
      </p:sp>
      <p:sp>
        <p:nvSpPr>
          <p:cNvPr id="612" name="Google Shape;612;p111"/>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Light)" showMasterSp="0">
  <p:cSld name="Top slide (Light)">
    <p:bg>
      <p:bgPr>
        <a:solidFill>
          <a:srgbClr val="DEDEDE"/>
        </a:solidFill>
      </p:bgPr>
    </p:bg>
    <p:spTree>
      <p:nvGrpSpPr>
        <p:cNvPr id="613" name="Shape 613"/>
        <p:cNvGrpSpPr/>
        <p:nvPr/>
      </p:nvGrpSpPr>
      <p:grpSpPr>
        <a:xfrm>
          <a:off x="0" y="0"/>
          <a:ext cx="0" cy="0"/>
          <a:chOff x="0" y="0"/>
          <a:chExt cx="0" cy="0"/>
        </a:xfrm>
      </p:grpSpPr>
      <p:sp>
        <p:nvSpPr>
          <p:cNvPr id="614" name="Google Shape;614;p112"/>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400"/>
              <a:buNone/>
              <a:defRPr b="1" sz="34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sp>
        <p:nvSpPr>
          <p:cNvPr id="615" name="Google Shape;615;p112"/>
          <p:cNvSpPr/>
          <p:nvPr>
            <p:ph idx="2" type="pic"/>
          </p:nvPr>
        </p:nvSpPr>
        <p:spPr>
          <a:xfrm>
            <a:off x="5651872" y="0"/>
            <a:ext cx="3493800" cy="4573500"/>
          </a:xfrm>
          <a:prstGeom prst="rect">
            <a:avLst/>
          </a:prstGeom>
          <a:noFill/>
          <a:ln>
            <a:noFill/>
          </a:ln>
        </p:spPr>
      </p:sp>
      <p:cxnSp>
        <p:nvCxnSpPr>
          <p:cNvPr id="616" name="Google Shape;616;p112"/>
          <p:cNvCxnSpPr/>
          <p:nvPr/>
        </p:nvCxnSpPr>
        <p:spPr>
          <a:xfrm>
            <a:off x="431800" y="2184922"/>
            <a:ext cx="4353600" cy="0"/>
          </a:xfrm>
          <a:prstGeom prst="straightConnector1">
            <a:avLst/>
          </a:prstGeom>
          <a:noFill/>
          <a:ln cap="flat" cmpd="sng" w="76200">
            <a:solidFill>
              <a:schemeClr val="dk1"/>
            </a:solidFill>
            <a:prstDash val="solid"/>
            <a:round/>
            <a:headEnd len="sm" w="sm" type="none"/>
            <a:tailEnd len="sm" w="sm" type="none"/>
          </a:ln>
        </p:spPr>
      </p:cxnSp>
      <p:pic>
        <p:nvPicPr>
          <p:cNvPr id="617" name="Google Shape;617;p112"/>
          <p:cNvPicPr preferRelativeResize="0"/>
          <p:nvPr/>
        </p:nvPicPr>
        <p:blipFill rotWithShape="1">
          <a:blip r:embed="rId2">
            <a:alphaModFix/>
          </a:blip>
          <a:srcRect b="0" l="0" r="0" t="0"/>
          <a:stretch/>
        </p:blipFill>
        <p:spPr>
          <a:xfrm>
            <a:off x="431800" y="416704"/>
            <a:ext cx="2174240" cy="953238"/>
          </a:xfrm>
          <a:prstGeom prst="rect">
            <a:avLst/>
          </a:prstGeom>
          <a:noFill/>
          <a:ln>
            <a:noFill/>
          </a:ln>
        </p:spPr>
      </p:pic>
      <p:sp>
        <p:nvSpPr>
          <p:cNvPr id="618" name="Google Shape;618;p112"/>
          <p:cNvSpPr txBox="1"/>
          <p:nvPr>
            <p:ph idx="1" type="body"/>
          </p:nvPr>
        </p:nvSpPr>
        <p:spPr>
          <a:xfrm>
            <a:off x="431800" y="3667355"/>
            <a:ext cx="4353600" cy="453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2800"/>
              <a:buNone/>
              <a:defRPr b="0" sz="2800"/>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19" name="Google Shape;619;p112"/>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Dark)" showMasterSp="0">
  <p:cSld name="Section divider, no image (Dark)">
    <p:bg>
      <p:bgPr>
        <a:solidFill>
          <a:schemeClr val="dk2"/>
        </a:solidFill>
      </p:bgPr>
    </p:bg>
    <p:spTree>
      <p:nvGrpSpPr>
        <p:cNvPr id="620" name="Shape 620"/>
        <p:cNvGrpSpPr/>
        <p:nvPr/>
      </p:nvGrpSpPr>
      <p:grpSpPr>
        <a:xfrm>
          <a:off x="0" y="0"/>
          <a:ext cx="0" cy="0"/>
          <a:chOff x="0" y="0"/>
          <a:chExt cx="0" cy="0"/>
        </a:xfrm>
      </p:grpSpPr>
      <p:sp>
        <p:nvSpPr>
          <p:cNvPr id="621" name="Google Shape;621;p113"/>
          <p:cNvSpPr txBox="1"/>
          <p:nvPr>
            <p:ph type="title"/>
          </p:nvPr>
        </p:nvSpPr>
        <p:spPr>
          <a:xfrm>
            <a:off x="431800" y="2184922"/>
            <a:ext cx="82803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0"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622" name="Google Shape;622;p113"/>
          <p:cNvCxnSpPr/>
          <p:nvPr/>
        </p:nvCxnSpPr>
        <p:spPr>
          <a:xfrm>
            <a:off x="431800" y="2184922"/>
            <a:ext cx="8280300" cy="0"/>
          </a:xfrm>
          <a:prstGeom prst="straightConnector1">
            <a:avLst/>
          </a:prstGeom>
          <a:noFill/>
          <a:ln cap="flat" cmpd="sng" w="38100">
            <a:solidFill>
              <a:schemeClr val="lt1"/>
            </a:solidFill>
            <a:prstDash val="solid"/>
            <a:round/>
            <a:headEnd len="sm" w="sm" type="none"/>
            <a:tailEnd len="sm" w="sm" type="none"/>
          </a:ln>
        </p:spPr>
      </p:cxnSp>
      <p:sp>
        <p:nvSpPr>
          <p:cNvPr id="623" name="Google Shape;623;p113"/>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Light)" showMasterSp="0">
  <p:cSld name="Section divider, no image (Light)">
    <p:bg>
      <p:bgPr>
        <a:solidFill>
          <a:srgbClr val="DEDEDE"/>
        </a:solidFill>
      </p:bgPr>
    </p:bg>
    <p:spTree>
      <p:nvGrpSpPr>
        <p:cNvPr id="624" name="Shape 624"/>
        <p:cNvGrpSpPr/>
        <p:nvPr/>
      </p:nvGrpSpPr>
      <p:grpSpPr>
        <a:xfrm>
          <a:off x="0" y="0"/>
          <a:ext cx="0" cy="0"/>
          <a:chOff x="0" y="0"/>
          <a:chExt cx="0" cy="0"/>
        </a:xfrm>
      </p:grpSpPr>
      <p:sp>
        <p:nvSpPr>
          <p:cNvPr id="625" name="Google Shape;625;p114"/>
          <p:cNvSpPr txBox="1"/>
          <p:nvPr>
            <p:ph type="title"/>
          </p:nvPr>
        </p:nvSpPr>
        <p:spPr>
          <a:xfrm>
            <a:off x="431800" y="2184922"/>
            <a:ext cx="82803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400"/>
              <a:buNone/>
              <a:defRPr b="0" sz="34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626" name="Google Shape;626;p114"/>
          <p:cNvCxnSpPr/>
          <p:nvPr/>
        </p:nvCxnSpPr>
        <p:spPr>
          <a:xfrm>
            <a:off x="431800" y="2184922"/>
            <a:ext cx="8280300" cy="0"/>
          </a:xfrm>
          <a:prstGeom prst="straightConnector1">
            <a:avLst/>
          </a:prstGeom>
          <a:noFill/>
          <a:ln cap="flat" cmpd="sng" w="38100">
            <a:solidFill>
              <a:schemeClr val="dk1"/>
            </a:solidFill>
            <a:prstDash val="solid"/>
            <a:round/>
            <a:headEnd len="sm" w="sm" type="none"/>
            <a:tailEnd len="sm" w="sm" type="none"/>
          </a:ln>
        </p:spPr>
      </p:cxnSp>
      <p:sp>
        <p:nvSpPr>
          <p:cNvPr id="627" name="Google Shape;627;p114"/>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Dark)" showMasterSp="0">
  <p:cSld name="Section divider, image (Dark)">
    <p:bg>
      <p:bgPr>
        <a:solidFill>
          <a:schemeClr val="dk2"/>
        </a:solidFill>
      </p:bgPr>
    </p:bg>
    <p:spTree>
      <p:nvGrpSpPr>
        <p:cNvPr id="628" name="Shape 628"/>
        <p:cNvGrpSpPr/>
        <p:nvPr/>
      </p:nvGrpSpPr>
      <p:grpSpPr>
        <a:xfrm>
          <a:off x="0" y="0"/>
          <a:ext cx="0" cy="0"/>
          <a:chOff x="0" y="0"/>
          <a:chExt cx="0" cy="0"/>
        </a:xfrm>
      </p:grpSpPr>
      <p:sp>
        <p:nvSpPr>
          <p:cNvPr id="629" name="Google Shape;629;p115"/>
          <p:cNvSpPr txBox="1"/>
          <p:nvPr>
            <p:ph type="title"/>
          </p:nvPr>
        </p:nvSpPr>
        <p:spPr>
          <a:xfrm>
            <a:off x="431800" y="2184922"/>
            <a:ext cx="43560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0"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630" name="Google Shape;630;p115"/>
          <p:cNvCxnSpPr/>
          <p:nvPr/>
        </p:nvCxnSpPr>
        <p:spPr>
          <a:xfrm>
            <a:off x="431800" y="2184922"/>
            <a:ext cx="4356000" cy="0"/>
          </a:xfrm>
          <a:prstGeom prst="straightConnector1">
            <a:avLst/>
          </a:prstGeom>
          <a:noFill/>
          <a:ln cap="flat" cmpd="sng" w="38100">
            <a:solidFill>
              <a:schemeClr val="lt1"/>
            </a:solidFill>
            <a:prstDash val="solid"/>
            <a:round/>
            <a:headEnd len="sm" w="sm" type="none"/>
            <a:tailEnd len="sm" w="sm" type="none"/>
          </a:ln>
        </p:spPr>
      </p:cxnSp>
      <p:sp>
        <p:nvSpPr>
          <p:cNvPr id="631" name="Google Shape;631;p115"/>
          <p:cNvSpPr/>
          <p:nvPr>
            <p:ph idx="2" type="pic"/>
          </p:nvPr>
        </p:nvSpPr>
        <p:spPr>
          <a:xfrm>
            <a:off x="5651872" y="0"/>
            <a:ext cx="3493800" cy="4573500"/>
          </a:xfrm>
          <a:prstGeom prst="rect">
            <a:avLst/>
          </a:prstGeom>
          <a:noFill/>
          <a:ln>
            <a:noFill/>
          </a:ln>
        </p:spPr>
      </p:sp>
      <p:sp>
        <p:nvSpPr>
          <p:cNvPr id="632" name="Google Shape;632;p115"/>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Light)" showMasterSp="0">
  <p:cSld name="Section divider, image (Light)">
    <p:bg>
      <p:bgPr>
        <a:solidFill>
          <a:srgbClr val="DEDEDE"/>
        </a:solidFill>
      </p:bgPr>
    </p:bg>
    <p:spTree>
      <p:nvGrpSpPr>
        <p:cNvPr id="633" name="Shape 633"/>
        <p:cNvGrpSpPr/>
        <p:nvPr/>
      </p:nvGrpSpPr>
      <p:grpSpPr>
        <a:xfrm>
          <a:off x="0" y="0"/>
          <a:ext cx="0" cy="0"/>
          <a:chOff x="0" y="0"/>
          <a:chExt cx="0" cy="0"/>
        </a:xfrm>
      </p:grpSpPr>
      <p:sp>
        <p:nvSpPr>
          <p:cNvPr id="634" name="Google Shape;634;p116"/>
          <p:cNvSpPr txBox="1"/>
          <p:nvPr>
            <p:ph type="title"/>
          </p:nvPr>
        </p:nvSpPr>
        <p:spPr>
          <a:xfrm>
            <a:off x="431800" y="2184922"/>
            <a:ext cx="43560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400"/>
              <a:buNone/>
              <a:defRPr b="0" sz="34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635" name="Google Shape;635;p116"/>
          <p:cNvCxnSpPr/>
          <p:nvPr/>
        </p:nvCxnSpPr>
        <p:spPr>
          <a:xfrm>
            <a:off x="431800" y="2184922"/>
            <a:ext cx="4356000" cy="0"/>
          </a:xfrm>
          <a:prstGeom prst="straightConnector1">
            <a:avLst/>
          </a:prstGeom>
          <a:noFill/>
          <a:ln cap="flat" cmpd="sng" w="38100">
            <a:solidFill>
              <a:schemeClr val="dk1"/>
            </a:solidFill>
            <a:prstDash val="solid"/>
            <a:round/>
            <a:headEnd len="sm" w="sm" type="none"/>
            <a:tailEnd len="sm" w="sm" type="none"/>
          </a:ln>
        </p:spPr>
      </p:cxnSp>
      <p:sp>
        <p:nvSpPr>
          <p:cNvPr id="636" name="Google Shape;636;p116"/>
          <p:cNvSpPr/>
          <p:nvPr>
            <p:ph idx="2" type="pic"/>
          </p:nvPr>
        </p:nvSpPr>
        <p:spPr>
          <a:xfrm>
            <a:off x="5651872" y="0"/>
            <a:ext cx="3493800" cy="4573500"/>
          </a:xfrm>
          <a:prstGeom prst="rect">
            <a:avLst/>
          </a:prstGeom>
          <a:noFill/>
          <a:ln>
            <a:noFill/>
          </a:ln>
        </p:spPr>
      </p:sp>
      <p:sp>
        <p:nvSpPr>
          <p:cNvPr id="637" name="Google Shape;637;p116"/>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showMasterSp="0">
  <p:cSld name="Heading, bullets, image (Light)">
    <p:bg>
      <p:bgPr>
        <a:solidFill>
          <a:schemeClr val="lt2"/>
        </a:solidFill>
      </p:bgPr>
    </p:bg>
    <p:spTree>
      <p:nvGrpSpPr>
        <p:cNvPr id="638" name="Shape 638"/>
        <p:cNvGrpSpPr/>
        <p:nvPr/>
      </p:nvGrpSpPr>
      <p:grpSpPr>
        <a:xfrm>
          <a:off x="0" y="0"/>
          <a:ext cx="0" cy="0"/>
          <a:chOff x="0" y="0"/>
          <a:chExt cx="0" cy="0"/>
        </a:xfrm>
      </p:grpSpPr>
      <p:cxnSp>
        <p:nvCxnSpPr>
          <p:cNvPr id="639" name="Google Shape;639;p117"/>
          <p:cNvCxnSpPr/>
          <p:nvPr/>
        </p:nvCxnSpPr>
        <p:spPr>
          <a:xfrm>
            <a:off x="431800" y="702773"/>
            <a:ext cx="3921000" cy="0"/>
          </a:xfrm>
          <a:prstGeom prst="straightConnector1">
            <a:avLst/>
          </a:prstGeom>
          <a:noFill/>
          <a:ln cap="flat" cmpd="sng" w="25400">
            <a:solidFill>
              <a:schemeClr val="dk1"/>
            </a:solidFill>
            <a:prstDash val="solid"/>
            <a:round/>
            <a:headEnd len="sm" w="sm" type="none"/>
            <a:tailEnd len="sm" w="sm" type="none"/>
          </a:ln>
        </p:spPr>
      </p:cxnSp>
      <p:sp>
        <p:nvSpPr>
          <p:cNvPr id="640" name="Google Shape;640;p117"/>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2800"/>
              <a:buNone/>
              <a:defRPr sz="2800"/>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41" name="Google Shape;641;p117"/>
          <p:cNvSpPr txBox="1"/>
          <p:nvPr>
            <p:ph idx="2" type="body"/>
          </p:nvPr>
        </p:nvSpPr>
        <p:spPr>
          <a:xfrm>
            <a:off x="431800" y="1314450"/>
            <a:ext cx="3921000" cy="28401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a:lvl1pPr>
            <a:lvl2pPr indent="-406400" lvl="1" marL="914400" rtl="0" algn="l">
              <a:spcBef>
                <a:spcPts val="800"/>
              </a:spcBef>
              <a:spcAft>
                <a:spcPts val="0"/>
              </a:spcAft>
              <a:buClr>
                <a:schemeClr val="dk1"/>
              </a:buClr>
              <a:buSzPts val="2800"/>
              <a:buFont typeface="Arial"/>
              <a:buChar char="–"/>
              <a:defRPr sz="2800">
                <a:solidFill>
                  <a:schemeClr val="dk1"/>
                </a:solidFill>
              </a:defRPr>
            </a:lvl2pPr>
            <a:lvl3pPr indent="-228600" lvl="2" marL="1371600" rtl="0" algn="l">
              <a:spcBef>
                <a:spcPts val="0"/>
              </a:spcBef>
              <a:spcAft>
                <a:spcPts val="0"/>
              </a:spcAft>
              <a:buClr>
                <a:schemeClr val="lt1"/>
              </a:buClr>
              <a:buSzPts val="2800"/>
              <a:buNone/>
              <a:defRPr sz="2800">
                <a:solidFill>
                  <a:schemeClr val="lt1"/>
                </a:solidFill>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42" name="Google Shape;642;p117"/>
          <p:cNvSpPr/>
          <p:nvPr>
            <p:ph idx="3" type="pic"/>
          </p:nvPr>
        </p:nvSpPr>
        <p:spPr>
          <a:xfrm>
            <a:off x="5251450" y="702659"/>
            <a:ext cx="3892500" cy="3451800"/>
          </a:xfrm>
          <a:prstGeom prst="rect">
            <a:avLst/>
          </a:prstGeom>
          <a:noFill/>
          <a:ln>
            <a:noFill/>
          </a:ln>
        </p:spPr>
      </p:sp>
      <p:sp>
        <p:nvSpPr>
          <p:cNvPr id="643" name="Google Shape;643;p117"/>
          <p:cNvSpPr txBox="1"/>
          <p:nvPr>
            <p:ph idx="4"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Light)" showMasterSp="0">
  <p:cSld name="Bullets, image (Light)">
    <p:bg>
      <p:bgPr>
        <a:solidFill>
          <a:schemeClr val="lt2"/>
        </a:solidFill>
      </p:bgPr>
    </p:bg>
    <p:spTree>
      <p:nvGrpSpPr>
        <p:cNvPr id="644" name="Shape 644"/>
        <p:cNvGrpSpPr/>
        <p:nvPr/>
      </p:nvGrpSpPr>
      <p:grpSpPr>
        <a:xfrm>
          <a:off x="0" y="0"/>
          <a:ext cx="0" cy="0"/>
          <a:chOff x="0" y="0"/>
          <a:chExt cx="0" cy="0"/>
        </a:xfrm>
      </p:grpSpPr>
      <p:sp>
        <p:nvSpPr>
          <p:cNvPr id="645" name="Google Shape;645;p118"/>
          <p:cNvSpPr txBox="1"/>
          <p:nvPr>
            <p:ph idx="1" type="body"/>
          </p:nvPr>
        </p:nvSpPr>
        <p:spPr>
          <a:xfrm>
            <a:off x="431800" y="682940"/>
            <a:ext cx="3920400" cy="34716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a:lvl1pPr>
            <a:lvl2pPr indent="-406400" lvl="1" marL="914400" rtl="0" algn="l">
              <a:spcBef>
                <a:spcPts val="800"/>
              </a:spcBef>
              <a:spcAft>
                <a:spcPts val="0"/>
              </a:spcAft>
              <a:buClr>
                <a:schemeClr val="dk1"/>
              </a:buClr>
              <a:buSzPts val="2800"/>
              <a:buFont typeface="Arial"/>
              <a:buChar char="–"/>
              <a:defRPr sz="2800">
                <a:solidFill>
                  <a:schemeClr val="dk1"/>
                </a:solidFill>
              </a:defRPr>
            </a:lvl2pPr>
            <a:lvl3pPr indent="-228600" lvl="2" marL="1371600" rtl="0" algn="l">
              <a:spcBef>
                <a:spcPts val="0"/>
              </a:spcBef>
              <a:spcAft>
                <a:spcPts val="0"/>
              </a:spcAft>
              <a:buClr>
                <a:schemeClr val="dk1"/>
              </a:buClr>
              <a:buSzPts val="2800"/>
              <a:buNone/>
              <a:defRPr sz="2800">
                <a:solidFill>
                  <a:schemeClr val="dk1"/>
                </a:solidFill>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46" name="Google Shape;646;p118"/>
          <p:cNvSpPr/>
          <p:nvPr>
            <p:ph idx="2" type="pic"/>
          </p:nvPr>
        </p:nvSpPr>
        <p:spPr>
          <a:xfrm>
            <a:off x="5251450" y="702659"/>
            <a:ext cx="3892500" cy="3471600"/>
          </a:xfrm>
          <a:prstGeom prst="rect">
            <a:avLst/>
          </a:prstGeom>
          <a:noFill/>
          <a:ln>
            <a:noFill/>
          </a:ln>
        </p:spPr>
      </p:sp>
      <p:sp>
        <p:nvSpPr>
          <p:cNvPr id="647" name="Google Shape;647;p118"/>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Dark) (Alt)" showMasterSp="0">
  <p:cSld name="Heading, bullets, image (Dark) (Alt)">
    <p:bg>
      <p:bgPr>
        <a:solidFill>
          <a:schemeClr val="dk2"/>
        </a:solidFill>
      </p:bgPr>
    </p:bg>
    <p:spTree>
      <p:nvGrpSpPr>
        <p:cNvPr id="648" name="Shape 648"/>
        <p:cNvGrpSpPr/>
        <p:nvPr/>
      </p:nvGrpSpPr>
      <p:grpSpPr>
        <a:xfrm>
          <a:off x="0" y="0"/>
          <a:ext cx="0" cy="0"/>
          <a:chOff x="0" y="0"/>
          <a:chExt cx="0" cy="0"/>
        </a:xfrm>
      </p:grpSpPr>
      <p:cxnSp>
        <p:nvCxnSpPr>
          <p:cNvPr id="649" name="Google Shape;649;p119"/>
          <p:cNvCxnSpPr/>
          <p:nvPr/>
        </p:nvCxnSpPr>
        <p:spPr>
          <a:xfrm>
            <a:off x="4791076" y="683054"/>
            <a:ext cx="3921000" cy="0"/>
          </a:xfrm>
          <a:prstGeom prst="straightConnector1">
            <a:avLst/>
          </a:prstGeom>
          <a:noFill/>
          <a:ln cap="flat" cmpd="sng" w="25400">
            <a:solidFill>
              <a:schemeClr val="lt1"/>
            </a:solidFill>
            <a:prstDash val="solid"/>
            <a:round/>
            <a:headEnd len="sm" w="sm" type="none"/>
            <a:tailEnd len="sm" w="sm" type="none"/>
          </a:ln>
        </p:spPr>
      </p:cxnSp>
      <p:sp>
        <p:nvSpPr>
          <p:cNvPr id="650" name="Google Shape;650;p119"/>
          <p:cNvSpPr txBox="1"/>
          <p:nvPr>
            <p:ph idx="1" type="body"/>
          </p:nvPr>
        </p:nvSpPr>
        <p:spPr>
          <a:xfrm>
            <a:off x="4791075" y="682940"/>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51" name="Google Shape;651;p119"/>
          <p:cNvSpPr/>
          <p:nvPr>
            <p:ph idx="2" type="pic"/>
          </p:nvPr>
        </p:nvSpPr>
        <p:spPr>
          <a:xfrm>
            <a:off x="0" y="702659"/>
            <a:ext cx="3892500" cy="3451800"/>
          </a:xfrm>
          <a:prstGeom prst="rect">
            <a:avLst/>
          </a:prstGeom>
          <a:noFill/>
          <a:ln>
            <a:noFill/>
          </a:ln>
        </p:spPr>
      </p:sp>
      <p:sp>
        <p:nvSpPr>
          <p:cNvPr id="652" name="Google Shape;652;p119"/>
          <p:cNvSpPr txBox="1"/>
          <p:nvPr>
            <p:ph idx="3" type="body"/>
          </p:nvPr>
        </p:nvSpPr>
        <p:spPr>
          <a:xfrm>
            <a:off x="4791075" y="1294731"/>
            <a:ext cx="3921000" cy="28599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53" name="Google Shape;653;p119"/>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Alt)" showMasterSp="0">
  <p:cSld name="Heading, bullets, image (Light) (Alt)">
    <p:bg>
      <p:bgPr>
        <a:solidFill>
          <a:schemeClr val="lt2"/>
        </a:solidFill>
      </p:bgPr>
    </p:bg>
    <p:spTree>
      <p:nvGrpSpPr>
        <p:cNvPr id="654" name="Shape 654"/>
        <p:cNvGrpSpPr/>
        <p:nvPr/>
      </p:nvGrpSpPr>
      <p:grpSpPr>
        <a:xfrm>
          <a:off x="0" y="0"/>
          <a:ext cx="0" cy="0"/>
          <a:chOff x="0" y="0"/>
          <a:chExt cx="0" cy="0"/>
        </a:xfrm>
      </p:grpSpPr>
      <p:cxnSp>
        <p:nvCxnSpPr>
          <p:cNvPr id="655" name="Google Shape;655;p120"/>
          <p:cNvCxnSpPr/>
          <p:nvPr/>
        </p:nvCxnSpPr>
        <p:spPr>
          <a:xfrm>
            <a:off x="4791076" y="683054"/>
            <a:ext cx="3921000" cy="0"/>
          </a:xfrm>
          <a:prstGeom prst="straightConnector1">
            <a:avLst/>
          </a:prstGeom>
          <a:noFill/>
          <a:ln cap="flat" cmpd="sng" w="25400">
            <a:solidFill>
              <a:schemeClr val="dk1"/>
            </a:solidFill>
            <a:prstDash val="solid"/>
            <a:round/>
            <a:headEnd len="sm" w="sm" type="none"/>
            <a:tailEnd len="sm" w="sm" type="none"/>
          </a:ln>
        </p:spPr>
      </p:cxnSp>
      <p:sp>
        <p:nvSpPr>
          <p:cNvPr id="656" name="Google Shape;656;p120"/>
          <p:cNvSpPr txBox="1"/>
          <p:nvPr>
            <p:ph idx="1" type="body"/>
          </p:nvPr>
        </p:nvSpPr>
        <p:spPr>
          <a:xfrm>
            <a:off x="4791075" y="682940"/>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2800"/>
              <a:buNone/>
              <a:defRPr sz="2800"/>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57" name="Google Shape;657;p120"/>
          <p:cNvSpPr txBox="1"/>
          <p:nvPr>
            <p:ph idx="2" type="body"/>
          </p:nvPr>
        </p:nvSpPr>
        <p:spPr>
          <a:xfrm>
            <a:off x="4791076" y="1294731"/>
            <a:ext cx="3921000" cy="28599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a:lvl1pPr>
            <a:lvl2pPr indent="-406400" lvl="1" marL="914400" rtl="0" algn="l">
              <a:spcBef>
                <a:spcPts val="800"/>
              </a:spcBef>
              <a:spcAft>
                <a:spcPts val="0"/>
              </a:spcAft>
              <a:buClr>
                <a:schemeClr val="dk1"/>
              </a:buClr>
              <a:buSzPts val="2800"/>
              <a:buFont typeface="Arial"/>
              <a:buChar char="–"/>
              <a:defRPr sz="2800">
                <a:solidFill>
                  <a:schemeClr val="dk1"/>
                </a:solidFill>
              </a:defRPr>
            </a:lvl2pPr>
            <a:lvl3pPr indent="-228600" lvl="2" marL="1371600" rtl="0" algn="l">
              <a:spcBef>
                <a:spcPts val="0"/>
              </a:spcBef>
              <a:spcAft>
                <a:spcPts val="0"/>
              </a:spcAft>
              <a:buClr>
                <a:schemeClr val="lt1"/>
              </a:buClr>
              <a:buSzPts val="2800"/>
              <a:buNone/>
              <a:defRPr sz="2800">
                <a:solidFill>
                  <a:schemeClr val="lt1"/>
                </a:solidFill>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58" name="Google Shape;658;p120"/>
          <p:cNvSpPr/>
          <p:nvPr>
            <p:ph idx="3" type="pic"/>
          </p:nvPr>
        </p:nvSpPr>
        <p:spPr>
          <a:xfrm>
            <a:off x="0" y="702659"/>
            <a:ext cx="3892500" cy="3451800"/>
          </a:xfrm>
          <a:prstGeom prst="rect">
            <a:avLst/>
          </a:prstGeom>
          <a:noFill/>
          <a:ln>
            <a:noFill/>
          </a:ln>
        </p:spPr>
      </p:sp>
      <p:sp>
        <p:nvSpPr>
          <p:cNvPr id="659" name="Google Shape;659;p120"/>
          <p:cNvSpPr txBox="1"/>
          <p:nvPr>
            <p:ph idx="4"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Alt)" showMasterSp="0">
  <p:cSld name="Bullets, image (Dark) (Alt)">
    <p:bg>
      <p:bgPr>
        <a:solidFill>
          <a:schemeClr val="dk2"/>
        </a:solidFill>
      </p:bgPr>
    </p:bg>
    <p:spTree>
      <p:nvGrpSpPr>
        <p:cNvPr id="660" name="Shape 660"/>
        <p:cNvGrpSpPr/>
        <p:nvPr/>
      </p:nvGrpSpPr>
      <p:grpSpPr>
        <a:xfrm>
          <a:off x="0" y="0"/>
          <a:ext cx="0" cy="0"/>
          <a:chOff x="0" y="0"/>
          <a:chExt cx="0" cy="0"/>
        </a:xfrm>
      </p:grpSpPr>
      <p:sp>
        <p:nvSpPr>
          <p:cNvPr id="661" name="Google Shape;661;p121"/>
          <p:cNvSpPr txBox="1"/>
          <p:nvPr>
            <p:ph idx="1" type="body"/>
          </p:nvPr>
        </p:nvSpPr>
        <p:spPr>
          <a:xfrm>
            <a:off x="4791076" y="682940"/>
            <a:ext cx="3921000" cy="34716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62" name="Google Shape;662;p121"/>
          <p:cNvSpPr/>
          <p:nvPr>
            <p:ph idx="2" type="pic"/>
          </p:nvPr>
        </p:nvSpPr>
        <p:spPr>
          <a:xfrm>
            <a:off x="0" y="702659"/>
            <a:ext cx="3892500" cy="3451800"/>
          </a:xfrm>
          <a:prstGeom prst="rect">
            <a:avLst/>
          </a:prstGeom>
          <a:noFill/>
          <a:ln>
            <a:noFill/>
          </a:ln>
        </p:spPr>
      </p:sp>
      <p:sp>
        <p:nvSpPr>
          <p:cNvPr id="663" name="Google Shape;663;p121"/>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272">
          <p15:clr>
            <a:srgbClr val="FBAE40"/>
          </p15:clr>
        </p15:guide>
        <p15:guide id="5" pos="3016">
          <p15:clr>
            <a:srgbClr val="FBAE40"/>
          </p15:clr>
        </p15:guide>
      </p15:sldGuideLst>
    </p:ext>
  </p:extLst>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Alt)" showMasterSp="0">
  <p:cSld name="Bullets, image (Alt)">
    <p:bg>
      <p:bgPr>
        <a:solidFill>
          <a:schemeClr val="lt2"/>
        </a:solidFill>
      </p:bgPr>
    </p:bg>
    <p:spTree>
      <p:nvGrpSpPr>
        <p:cNvPr id="664" name="Shape 664"/>
        <p:cNvGrpSpPr/>
        <p:nvPr/>
      </p:nvGrpSpPr>
      <p:grpSpPr>
        <a:xfrm>
          <a:off x="0" y="0"/>
          <a:ext cx="0" cy="0"/>
          <a:chOff x="0" y="0"/>
          <a:chExt cx="0" cy="0"/>
        </a:xfrm>
      </p:grpSpPr>
      <p:sp>
        <p:nvSpPr>
          <p:cNvPr id="665" name="Google Shape;665;p122"/>
          <p:cNvSpPr txBox="1"/>
          <p:nvPr>
            <p:ph idx="1" type="body"/>
          </p:nvPr>
        </p:nvSpPr>
        <p:spPr>
          <a:xfrm>
            <a:off x="4787900" y="682940"/>
            <a:ext cx="3920400" cy="34716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a:lvl1pPr>
            <a:lvl2pPr indent="-406400" lvl="1" marL="914400" rtl="0" algn="l">
              <a:spcBef>
                <a:spcPts val="800"/>
              </a:spcBef>
              <a:spcAft>
                <a:spcPts val="0"/>
              </a:spcAft>
              <a:buClr>
                <a:schemeClr val="dk1"/>
              </a:buClr>
              <a:buSzPts val="2800"/>
              <a:buFont typeface="Arial"/>
              <a:buChar char="–"/>
              <a:defRPr sz="2800">
                <a:solidFill>
                  <a:schemeClr val="dk1"/>
                </a:solidFill>
              </a:defRPr>
            </a:lvl2pPr>
            <a:lvl3pPr indent="-228600" lvl="2" marL="1371600" rtl="0" algn="l">
              <a:spcBef>
                <a:spcPts val="0"/>
              </a:spcBef>
              <a:spcAft>
                <a:spcPts val="0"/>
              </a:spcAft>
              <a:buClr>
                <a:schemeClr val="dk1"/>
              </a:buClr>
              <a:buSzPts val="2800"/>
              <a:buNone/>
              <a:defRPr sz="2800">
                <a:solidFill>
                  <a:schemeClr val="dk1"/>
                </a:solidFill>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66" name="Google Shape;666;p122"/>
          <p:cNvSpPr/>
          <p:nvPr>
            <p:ph idx="2" type="pic"/>
          </p:nvPr>
        </p:nvSpPr>
        <p:spPr>
          <a:xfrm>
            <a:off x="0" y="702659"/>
            <a:ext cx="3892500" cy="3451800"/>
          </a:xfrm>
          <a:prstGeom prst="rect">
            <a:avLst/>
          </a:prstGeom>
          <a:noFill/>
          <a:ln>
            <a:noFill/>
          </a:ln>
        </p:spPr>
      </p:sp>
      <p:sp>
        <p:nvSpPr>
          <p:cNvPr id="667" name="Google Shape;667;p122"/>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3">
  <p:cSld name="TITLE_3">
    <p:spTree>
      <p:nvGrpSpPr>
        <p:cNvPr id="50" name="Shape 50"/>
        <p:cNvGrpSpPr/>
        <p:nvPr/>
      </p:nvGrpSpPr>
      <p:grpSpPr>
        <a:xfrm>
          <a:off x="0" y="0"/>
          <a:ext cx="0" cy="0"/>
          <a:chOff x="0" y="0"/>
          <a:chExt cx="0" cy="0"/>
        </a:xfrm>
      </p:grpSpPr>
      <p:sp>
        <p:nvSpPr>
          <p:cNvPr id="51" name="Google Shape;51;p13"/>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52" name="Google Shape;52;p13"/>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53" name="Google Shape;53;p1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Dark)" showMasterSp="0">
  <p:cSld name="2 images (Dark)">
    <p:bg>
      <p:bgPr>
        <a:solidFill>
          <a:schemeClr val="dk2"/>
        </a:solidFill>
      </p:bgPr>
    </p:bg>
    <p:spTree>
      <p:nvGrpSpPr>
        <p:cNvPr id="668" name="Shape 668"/>
        <p:cNvGrpSpPr/>
        <p:nvPr/>
      </p:nvGrpSpPr>
      <p:grpSpPr>
        <a:xfrm>
          <a:off x="0" y="0"/>
          <a:ext cx="0" cy="0"/>
          <a:chOff x="0" y="0"/>
          <a:chExt cx="0" cy="0"/>
        </a:xfrm>
      </p:grpSpPr>
      <p:sp>
        <p:nvSpPr>
          <p:cNvPr id="669" name="Google Shape;669;p123"/>
          <p:cNvSpPr/>
          <p:nvPr>
            <p:ph idx="2" type="pic"/>
          </p:nvPr>
        </p:nvSpPr>
        <p:spPr>
          <a:xfrm>
            <a:off x="1079500" y="755968"/>
            <a:ext cx="3060600" cy="1923300"/>
          </a:xfrm>
          <a:prstGeom prst="rect">
            <a:avLst/>
          </a:prstGeom>
          <a:noFill/>
          <a:ln>
            <a:noFill/>
          </a:ln>
        </p:spPr>
      </p:sp>
      <p:sp>
        <p:nvSpPr>
          <p:cNvPr id="670" name="Google Shape;670;p123"/>
          <p:cNvSpPr/>
          <p:nvPr>
            <p:ph idx="3" type="pic"/>
          </p:nvPr>
        </p:nvSpPr>
        <p:spPr>
          <a:xfrm>
            <a:off x="5003801" y="755968"/>
            <a:ext cx="3060600" cy="1923300"/>
          </a:xfrm>
          <a:prstGeom prst="rect">
            <a:avLst/>
          </a:prstGeom>
          <a:noFill/>
          <a:ln>
            <a:noFill/>
          </a:ln>
        </p:spPr>
      </p:sp>
      <p:sp>
        <p:nvSpPr>
          <p:cNvPr id="671" name="Google Shape;671;p123"/>
          <p:cNvSpPr txBox="1"/>
          <p:nvPr>
            <p:ph idx="1" type="body"/>
          </p:nvPr>
        </p:nvSpPr>
        <p:spPr>
          <a:xfrm>
            <a:off x="1079500" y="2918147"/>
            <a:ext cx="3050400" cy="9969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Char char="–"/>
              <a:defRPr>
                <a:solidFill>
                  <a:schemeClr val="lt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72" name="Google Shape;672;p123"/>
          <p:cNvSpPr txBox="1"/>
          <p:nvPr>
            <p:ph idx="4" type="body"/>
          </p:nvPr>
        </p:nvSpPr>
        <p:spPr>
          <a:xfrm>
            <a:off x="5003802" y="2918146"/>
            <a:ext cx="3060600" cy="9969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Char char="–"/>
              <a:defRPr>
                <a:solidFill>
                  <a:schemeClr val="lt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73" name="Google Shape;673;p123"/>
          <p:cNvSpPr txBox="1"/>
          <p:nvPr>
            <p:ph idx="5"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1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Light)" showMasterSp="0">
  <p:cSld name="2 images (Light)">
    <p:bg>
      <p:bgPr>
        <a:solidFill>
          <a:schemeClr val="lt2"/>
        </a:solidFill>
      </p:bgPr>
    </p:bg>
    <p:spTree>
      <p:nvGrpSpPr>
        <p:cNvPr id="674" name="Shape 674"/>
        <p:cNvGrpSpPr/>
        <p:nvPr/>
      </p:nvGrpSpPr>
      <p:grpSpPr>
        <a:xfrm>
          <a:off x="0" y="0"/>
          <a:ext cx="0" cy="0"/>
          <a:chOff x="0" y="0"/>
          <a:chExt cx="0" cy="0"/>
        </a:xfrm>
      </p:grpSpPr>
      <p:cxnSp>
        <p:nvCxnSpPr>
          <p:cNvPr id="675" name="Google Shape;675;p124"/>
          <p:cNvCxnSpPr/>
          <p:nvPr/>
        </p:nvCxnSpPr>
        <p:spPr>
          <a:xfrm>
            <a:off x="1079500" y="2887666"/>
            <a:ext cx="3034500" cy="0"/>
          </a:xfrm>
          <a:prstGeom prst="straightConnector1">
            <a:avLst/>
          </a:prstGeom>
          <a:noFill/>
          <a:ln cap="flat" cmpd="sng" w="31750">
            <a:solidFill>
              <a:schemeClr val="dk1"/>
            </a:solidFill>
            <a:prstDash val="solid"/>
            <a:round/>
            <a:headEnd len="sm" w="sm" type="none"/>
            <a:tailEnd len="sm" w="sm" type="none"/>
          </a:ln>
        </p:spPr>
      </p:cxnSp>
      <p:sp>
        <p:nvSpPr>
          <p:cNvPr id="676" name="Google Shape;676;p124"/>
          <p:cNvSpPr/>
          <p:nvPr>
            <p:ph idx="2" type="pic"/>
          </p:nvPr>
        </p:nvSpPr>
        <p:spPr>
          <a:xfrm>
            <a:off x="1079500" y="755968"/>
            <a:ext cx="3060600" cy="1923300"/>
          </a:xfrm>
          <a:prstGeom prst="rect">
            <a:avLst/>
          </a:prstGeom>
          <a:noFill/>
          <a:ln>
            <a:noFill/>
          </a:ln>
        </p:spPr>
      </p:sp>
      <p:sp>
        <p:nvSpPr>
          <p:cNvPr id="677" name="Google Shape;677;p124"/>
          <p:cNvSpPr/>
          <p:nvPr>
            <p:ph idx="3" type="pic"/>
          </p:nvPr>
        </p:nvSpPr>
        <p:spPr>
          <a:xfrm>
            <a:off x="5003801" y="755968"/>
            <a:ext cx="3060600" cy="1923300"/>
          </a:xfrm>
          <a:prstGeom prst="rect">
            <a:avLst/>
          </a:prstGeom>
          <a:noFill/>
          <a:ln>
            <a:noFill/>
          </a:ln>
        </p:spPr>
      </p:sp>
      <p:cxnSp>
        <p:nvCxnSpPr>
          <p:cNvPr id="678" name="Google Shape;678;p124"/>
          <p:cNvCxnSpPr/>
          <p:nvPr/>
        </p:nvCxnSpPr>
        <p:spPr>
          <a:xfrm>
            <a:off x="5003803" y="2887666"/>
            <a:ext cx="3060600" cy="0"/>
          </a:xfrm>
          <a:prstGeom prst="straightConnector1">
            <a:avLst/>
          </a:prstGeom>
          <a:noFill/>
          <a:ln cap="flat" cmpd="sng" w="31750">
            <a:solidFill>
              <a:schemeClr val="dk1"/>
            </a:solidFill>
            <a:prstDash val="solid"/>
            <a:round/>
            <a:headEnd len="sm" w="sm" type="none"/>
            <a:tailEnd len="sm" w="sm" type="none"/>
          </a:ln>
        </p:spPr>
      </p:cxnSp>
      <p:sp>
        <p:nvSpPr>
          <p:cNvPr id="679" name="Google Shape;679;p124"/>
          <p:cNvSpPr txBox="1"/>
          <p:nvPr>
            <p:ph idx="1" type="body"/>
          </p:nvPr>
        </p:nvSpPr>
        <p:spPr>
          <a:xfrm>
            <a:off x="1079500" y="2918146"/>
            <a:ext cx="3050400" cy="10275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Char char="–"/>
              <a:defRPr>
                <a:solidFill>
                  <a:schemeClr val="dk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80" name="Google Shape;680;p124"/>
          <p:cNvSpPr txBox="1"/>
          <p:nvPr>
            <p:ph idx="4" type="body"/>
          </p:nvPr>
        </p:nvSpPr>
        <p:spPr>
          <a:xfrm>
            <a:off x="5003802" y="2918145"/>
            <a:ext cx="3060600" cy="10275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Char char="–"/>
              <a:defRPr>
                <a:solidFill>
                  <a:schemeClr val="dk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81" name="Google Shape;681;p124"/>
          <p:cNvSpPr txBox="1"/>
          <p:nvPr>
            <p:ph idx="5"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1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showMasterSp="0">
  <p:cSld name="3 images (Dark)">
    <p:bg>
      <p:bgPr>
        <a:solidFill>
          <a:schemeClr val="dk2"/>
        </a:solidFill>
      </p:bgPr>
    </p:bg>
    <p:spTree>
      <p:nvGrpSpPr>
        <p:cNvPr id="682" name="Shape 682"/>
        <p:cNvGrpSpPr/>
        <p:nvPr/>
      </p:nvGrpSpPr>
      <p:grpSpPr>
        <a:xfrm>
          <a:off x="0" y="0"/>
          <a:ext cx="0" cy="0"/>
          <a:chOff x="0" y="0"/>
          <a:chExt cx="0" cy="0"/>
        </a:xfrm>
      </p:grpSpPr>
      <p:sp>
        <p:nvSpPr>
          <p:cNvPr id="683" name="Google Shape;683;p125"/>
          <p:cNvSpPr txBox="1"/>
          <p:nvPr>
            <p:ph idx="1" type="body"/>
          </p:nvPr>
        </p:nvSpPr>
        <p:spPr>
          <a:xfrm>
            <a:off x="3311525" y="3160713"/>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84" name="Google Shape;684;p125"/>
          <p:cNvSpPr txBox="1"/>
          <p:nvPr>
            <p:ph idx="2" type="body"/>
          </p:nvPr>
        </p:nvSpPr>
        <p:spPr>
          <a:xfrm>
            <a:off x="6192200" y="3160713"/>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685" name="Google Shape;685;p125"/>
          <p:cNvCxnSpPr/>
          <p:nvPr/>
        </p:nvCxnSpPr>
        <p:spPr>
          <a:xfrm>
            <a:off x="431800" y="3132603"/>
            <a:ext cx="2519400" cy="0"/>
          </a:xfrm>
          <a:prstGeom prst="straightConnector1">
            <a:avLst/>
          </a:prstGeom>
          <a:noFill/>
          <a:ln cap="flat" cmpd="sng" w="25400">
            <a:solidFill>
              <a:schemeClr val="lt1"/>
            </a:solidFill>
            <a:prstDash val="solid"/>
            <a:round/>
            <a:headEnd len="sm" w="sm" type="none"/>
            <a:tailEnd len="sm" w="sm" type="none"/>
          </a:ln>
        </p:spPr>
      </p:cxnSp>
      <p:sp>
        <p:nvSpPr>
          <p:cNvPr id="686" name="Google Shape;686;p125"/>
          <p:cNvSpPr/>
          <p:nvPr>
            <p:ph idx="3" type="pic"/>
          </p:nvPr>
        </p:nvSpPr>
        <p:spPr>
          <a:xfrm>
            <a:off x="431800" y="1254440"/>
            <a:ext cx="2519400" cy="1692000"/>
          </a:xfrm>
          <a:prstGeom prst="rect">
            <a:avLst/>
          </a:prstGeom>
          <a:noFill/>
          <a:ln>
            <a:noFill/>
          </a:ln>
        </p:spPr>
      </p:sp>
      <p:sp>
        <p:nvSpPr>
          <p:cNvPr id="687" name="Google Shape;687;p125"/>
          <p:cNvSpPr/>
          <p:nvPr>
            <p:ph idx="4" type="pic"/>
          </p:nvPr>
        </p:nvSpPr>
        <p:spPr>
          <a:xfrm>
            <a:off x="3312000" y="1254440"/>
            <a:ext cx="2520000" cy="1692000"/>
          </a:xfrm>
          <a:prstGeom prst="rect">
            <a:avLst/>
          </a:prstGeom>
          <a:noFill/>
          <a:ln>
            <a:noFill/>
          </a:ln>
        </p:spPr>
      </p:sp>
      <p:sp>
        <p:nvSpPr>
          <p:cNvPr id="688" name="Google Shape;688;p125"/>
          <p:cNvSpPr/>
          <p:nvPr>
            <p:ph idx="5" type="pic"/>
          </p:nvPr>
        </p:nvSpPr>
        <p:spPr>
          <a:xfrm>
            <a:off x="6192200" y="1254442"/>
            <a:ext cx="2520000" cy="1692000"/>
          </a:xfrm>
          <a:prstGeom prst="rect">
            <a:avLst/>
          </a:prstGeom>
          <a:noFill/>
          <a:ln>
            <a:noFill/>
          </a:ln>
        </p:spPr>
      </p:sp>
      <p:cxnSp>
        <p:nvCxnSpPr>
          <p:cNvPr id="689" name="Google Shape;689;p125"/>
          <p:cNvCxnSpPr/>
          <p:nvPr/>
        </p:nvCxnSpPr>
        <p:spPr>
          <a:xfrm>
            <a:off x="3312000" y="3124983"/>
            <a:ext cx="2520000" cy="0"/>
          </a:xfrm>
          <a:prstGeom prst="straightConnector1">
            <a:avLst/>
          </a:prstGeom>
          <a:noFill/>
          <a:ln cap="flat" cmpd="sng" w="25400">
            <a:solidFill>
              <a:schemeClr val="lt1"/>
            </a:solidFill>
            <a:prstDash val="solid"/>
            <a:round/>
            <a:headEnd len="sm" w="sm" type="none"/>
            <a:tailEnd len="sm" w="sm" type="none"/>
          </a:ln>
        </p:spPr>
      </p:cxnSp>
      <p:cxnSp>
        <p:nvCxnSpPr>
          <p:cNvPr id="690" name="Google Shape;690;p125"/>
          <p:cNvCxnSpPr/>
          <p:nvPr/>
        </p:nvCxnSpPr>
        <p:spPr>
          <a:xfrm>
            <a:off x="6192200" y="3124983"/>
            <a:ext cx="2520000" cy="0"/>
          </a:xfrm>
          <a:prstGeom prst="straightConnector1">
            <a:avLst/>
          </a:prstGeom>
          <a:noFill/>
          <a:ln cap="flat" cmpd="sng" w="25400">
            <a:solidFill>
              <a:schemeClr val="lt1"/>
            </a:solidFill>
            <a:prstDash val="solid"/>
            <a:round/>
            <a:headEnd len="sm" w="sm" type="none"/>
            <a:tailEnd len="sm" w="sm" type="none"/>
          </a:ln>
        </p:spPr>
      </p:cxnSp>
      <p:sp>
        <p:nvSpPr>
          <p:cNvPr id="691" name="Google Shape;691;p125"/>
          <p:cNvSpPr txBox="1"/>
          <p:nvPr>
            <p:ph idx="6" type="body"/>
          </p:nvPr>
        </p:nvSpPr>
        <p:spPr>
          <a:xfrm>
            <a:off x="430850" y="3161758"/>
            <a:ext cx="2519400" cy="7002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Char char="–"/>
              <a:defRPr sz="1800">
                <a:solidFill>
                  <a:schemeClr val="lt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92" name="Google Shape;692;p125"/>
          <p:cNvSpPr txBox="1"/>
          <p:nvPr>
            <p:ph idx="7"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1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showMasterSp="0">
  <p:cSld name="3 images (Light)">
    <p:bg>
      <p:bgPr>
        <a:solidFill>
          <a:schemeClr val="lt2"/>
        </a:solidFill>
      </p:bgPr>
    </p:bg>
    <p:spTree>
      <p:nvGrpSpPr>
        <p:cNvPr id="693" name="Shape 693"/>
        <p:cNvGrpSpPr/>
        <p:nvPr/>
      </p:nvGrpSpPr>
      <p:grpSpPr>
        <a:xfrm>
          <a:off x="0" y="0"/>
          <a:ext cx="0" cy="0"/>
          <a:chOff x="0" y="0"/>
          <a:chExt cx="0" cy="0"/>
        </a:xfrm>
      </p:grpSpPr>
      <p:sp>
        <p:nvSpPr>
          <p:cNvPr id="694" name="Google Shape;694;p126"/>
          <p:cNvSpPr txBox="1"/>
          <p:nvPr>
            <p:ph idx="1" type="body"/>
          </p:nvPr>
        </p:nvSpPr>
        <p:spPr>
          <a:xfrm>
            <a:off x="3311525" y="3160713"/>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95" name="Google Shape;695;p126"/>
          <p:cNvSpPr txBox="1"/>
          <p:nvPr>
            <p:ph idx="2" type="body"/>
          </p:nvPr>
        </p:nvSpPr>
        <p:spPr>
          <a:xfrm>
            <a:off x="6192200" y="3160713"/>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96" name="Google Shape;696;p126"/>
          <p:cNvSpPr txBox="1"/>
          <p:nvPr>
            <p:ph type="title"/>
          </p:nvPr>
        </p:nvSpPr>
        <p:spPr>
          <a:xfrm>
            <a:off x="431800" y="3160713"/>
            <a:ext cx="2520000" cy="7014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Char char="–"/>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697" name="Google Shape;697;p126"/>
          <p:cNvCxnSpPr/>
          <p:nvPr/>
        </p:nvCxnSpPr>
        <p:spPr>
          <a:xfrm>
            <a:off x="431800" y="3132603"/>
            <a:ext cx="2520000" cy="0"/>
          </a:xfrm>
          <a:prstGeom prst="straightConnector1">
            <a:avLst/>
          </a:prstGeom>
          <a:noFill/>
          <a:ln cap="flat" cmpd="sng" w="25400">
            <a:solidFill>
              <a:schemeClr val="dk1"/>
            </a:solidFill>
            <a:prstDash val="solid"/>
            <a:round/>
            <a:headEnd len="sm" w="sm" type="none"/>
            <a:tailEnd len="sm" w="sm" type="none"/>
          </a:ln>
        </p:spPr>
      </p:cxnSp>
      <p:sp>
        <p:nvSpPr>
          <p:cNvPr id="698" name="Google Shape;698;p126"/>
          <p:cNvSpPr/>
          <p:nvPr>
            <p:ph idx="3" type="pic"/>
          </p:nvPr>
        </p:nvSpPr>
        <p:spPr>
          <a:xfrm>
            <a:off x="431800" y="1254440"/>
            <a:ext cx="2520000" cy="1692000"/>
          </a:xfrm>
          <a:prstGeom prst="rect">
            <a:avLst/>
          </a:prstGeom>
          <a:noFill/>
          <a:ln>
            <a:noFill/>
          </a:ln>
        </p:spPr>
      </p:sp>
      <p:sp>
        <p:nvSpPr>
          <p:cNvPr id="699" name="Google Shape;699;p126"/>
          <p:cNvSpPr/>
          <p:nvPr>
            <p:ph idx="4" type="pic"/>
          </p:nvPr>
        </p:nvSpPr>
        <p:spPr>
          <a:xfrm>
            <a:off x="3312000" y="1254440"/>
            <a:ext cx="2520000" cy="1692000"/>
          </a:xfrm>
          <a:prstGeom prst="rect">
            <a:avLst/>
          </a:prstGeom>
          <a:noFill/>
          <a:ln>
            <a:noFill/>
          </a:ln>
        </p:spPr>
      </p:sp>
      <p:sp>
        <p:nvSpPr>
          <p:cNvPr id="700" name="Google Shape;700;p126"/>
          <p:cNvSpPr/>
          <p:nvPr>
            <p:ph idx="5" type="pic"/>
          </p:nvPr>
        </p:nvSpPr>
        <p:spPr>
          <a:xfrm>
            <a:off x="6192200" y="1254442"/>
            <a:ext cx="2520000" cy="1692000"/>
          </a:xfrm>
          <a:prstGeom prst="rect">
            <a:avLst/>
          </a:prstGeom>
          <a:noFill/>
          <a:ln>
            <a:noFill/>
          </a:ln>
        </p:spPr>
      </p:sp>
      <p:cxnSp>
        <p:nvCxnSpPr>
          <p:cNvPr id="701" name="Google Shape;701;p126"/>
          <p:cNvCxnSpPr/>
          <p:nvPr/>
        </p:nvCxnSpPr>
        <p:spPr>
          <a:xfrm>
            <a:off x="3312000" y="3124983"/>
            <a:ext cx="2520000" cy="0"/>
          </a:xfrm>
          <a:prstGeom prst="straightConnector1">
            <a:avLst/>
          </a:prstGeom>
          <a:noFill/>
          <a:ln cap="flat" cmpd="sng" w="25400">
            <a:solidFill>
              <a:schemeClr val="dk1"/>
            </a:solidFill>
            <a:prstDash val="solid"/>
            <a:round/>
            <a:headEnd len="sm" w="sm" type="none"/>
            <a:tailEnd len="sm" w="sm" type="none"/>
          </a:ln>
        </p:spPr>
      </p:cxnSp>
      <p:cxnSp>
        <p:nvCxnSpPr>
          <p:cNvPr id="702" name="Google Shape;702;p126"/>
          <p:cNvCxnSpPr/>
          <p:nvPr/>
        </p:nvCxnSpPr>
        <p:spPr>
          <a:xfrm>
            <a:off x="6192200" y="3124983"/>
            <a:ext cx="2520000" cy="0"/>
          </a:xfrm>
          <a:prstGeom prst="straightConnector1">
            <a:avLst/>
          </a:prstGeom>
          <a:noFill/>
          <a:ln cap="flat" cmpd="sng" w="25400">
            <a:solidFill>
              <a:schemeClr val="dk1"/>
            </a:solidFill>
            <a:prstDash val="solid"/>
            <a:round/>
            <a:headEnd len="sm" w="sm" type="none"/>
            <a:tailEnd len="sm" w="sm" type="none"/>
          </a:ln>
        </p:spPr>
      </p:cxnSp>
      <p:sp>
        <p:nvSpPr>
          <p:cNvPr id="703" name="Google Shape;703;p126"/>
          <p:cNvSpPr txBox="1"/>
          <p:nvPr>
            <p:ph idx="6"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1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Dark)" showMasterSp="0">
  <p:cSld name="2 boxes (Dark)">
    <p:bg>
      <p:bgPr>
        <a:solidFill>
          <a:schemeClr val="dk2"/>
        </a:solidFill>
      </p:bgPr>
    </p:bg>
    <p:spTree>
      <p:nvGrpSpPr>
        <p:cNvPr id="704" name="Shape 704"/>
        <p:cNvGrpSpPr/>
        <p:nvPr/>
      </p:nvGrpSpPr>
      <p:grpSpPr>
        <a:xfrm>
          <a:off x="0" y="0"/>
          <a:ext cx="0" cy="0"/>
          <a:chOff x="0" y="0"/>
          <a:chExt cx="0" cy="0"/>
        </a:xfrm>
      </p:grpSpPr>
      <p:cxnSp>
        <p:nvCxnSpPr>
          <p:cNvPr id="705" name="Google Shape;705;p127"/>
          <p:cNvCxnSpPr/>
          <p:nvPr/>
        </p:nvCxnSpPr>
        <p:spPr>
          <a:xfrm>
            <a:off x="1079498" y="1606370"/>
            <a:ext cx="3034500" cy="0"/>
          </a:xfrm>
          <a:prstGeom prst="straightConnector1">
            <a:avLst/>
          </a:prstGeom>
          <a:noFill/>
          <a:ln cap="flat" cmpd="sng" w="31750">
            <a:solidFill>
              <a:schemeClr val="lt1"/>
            </a:solidFill>
            <a:prstDash val="solid"/>
            <a:round/>
            <a:headEnd len="sm" w="sm" type="none"/>
            <a:tailEnd len="sm" w="sm" type="none"/>
          </a:ln>
        </p:spPr>
      </p:cxnSp>
      <p:cxnSp>
        <p:nvCxnSpPr>
          <p:cNvPr id="706" name="Google Shape;706;p127"/>
          <p:cNvCxnSpPr/>
          <p:nvPr/>
        </p:nvCxnSpPr>
        <p:spPr>
          <a:xfrm>
            <a:off x="5003801" y="1606370"/>
            <a:ext cx="3060600" cy="0"/>
          </a:xfrm>
          <a:prstGeom prst="straightConnector1">
            <a:avLst/>
          </a:prstGeom>
          <a:noFill/>
          <a:ln cap="flat" cmpd="sng" w="31750">
            <a:solidFill>
              <a:schemeClr val="lt1"/>
            </a:solidFill>
            <a:prstDash val="solid"/>
            <a:round/>
            <a:headEnd len="sm" w="sm" type="none"/>
            <a:tailEnd len="sm" w="sm" type="none"/>
          </a:ln>
        </p:spPr>
      </p:cxnSp>
      <p:sp>
        <p:nvSpPr>
          <p:cNvPr id="707" name="Google Shape;707;p127"/>
          <p:cNvSpPr txBox="1"/>
          <p:nvPr>
            <p:ph idx="1" type="body"/>
          </p:nvPr>
        </p:nvSpPr>
        <p:spPr>
          <a:xfrm>
            <a:off x="1079498" y="1636850"/>
            <a:ext cx="3050400" cy="13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Char char="–"/>
              <a:defRPr>
                <a:solidFill>
                  <a:schemeClr val="lt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08" name="Google Shape;708;p127"/>
          <p:cNvSpPr txBox="1"/>
          <p:nvPr>
            <p:ph idx="2" type="body"/>
          </p:nvPr>
        </p:nvSpPr>
        <p:spPr>
          <a:xfrm>
            <a:off x="5003800" y="1636849"/>
            <a:ext cx="3060600" cy="13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Char char="–"/>
              <a:defRPr>
                <a:solidFill>
                  <a:schemeClr val="lt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09" name="Google Shape;709;p127"/>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1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Light)" showMasterSp="0">
  <p:cSld name="2 boxes (Light)">
    <p:bg>
      <p:bgPr>
        <a:solidFill>
          <a:schemeClr val="lt2"/>
        </a:solidFill>
      </p:bgPr>
    </p:bg>
    <p:spTree>
      <p:nvGrpSpPr>
        <p:cNvPr id="710" name="Shape 710"/>
        <p:cNvGrpSpPr/>
        <p:nvPr/>
      </p:nvGrpSpPr>
      <p:grpSpPr>
        <a:xfrm>
          <a:off x="0" y="0"/>
          <a:ext cx="0" cy="0"/>
          <a:chOff x="0" y="0"/>
          <a:chExt cx="0" cy="0"/>
        </a:xfrm>
      </p:grpSpPr>
      <p:cxnSp>
        <p:nvCxnSpPr>
          <p:cNvPr id="711" name="Google Shape;711;p128"/>
          <p:cNvCxnSpPr/>
          <p:nvPr/>
        </p:nvCxnSpPr>
        <p:spPr>
          <a:xfrm>
            <a:off x="1079498" y="1606370"/>
            <a:ext cx="3034500" cy="0"/>
          </a:xfrm>
          <a:prstGeom prst="straightConnector1">
            <a:avLst/>
          </a:prstGeom>
          <a:noFill/>
          <a:ln cap="flat" cmpd="sng" w="31750">
            <a:solidFill>
              <a:schemeClr val="dk1"/>
            </a:solidFill>
            <a:prstDash val="solid"/>
            <a:round/>
            <a:headEnd len="sm" w="sm" type="none"/>
            <a:tailEnd len="sm" w="sm" type="none"/>
          </a:ln>
        </p:spPr>
      </p:cxnSp>
      <p:cxnSp>
        <p:nvCxnSpPr>
          <p:cNvPr id="712" name="Google Shape;712;p128"/>
          <p:cNvCxnSpPr/>
          <p:nvPr/>
        </p:nvCxnSpPr>
        <p:spPr>
          <a:xfrm>
            <a:off x="5003801" y="1606370"/>
            <a:ext cx="3060600" cy="0"/>
          </a:xfrm>
          <a:prstGeom prst="straightConnector1">
            <a:avLst/>
          </a:prstGeom>
          <a:noFill/>
          <a:ln cap="flat" cmpd="sng" w="31750">
            <a:solidFill>
              <a:schemeClr val="dk1"/>
            </a:solidFill>
            <a:prstDash val="solid"/>
            <a:round/>
            <a:headEnd len="sm" w="sm" type="none"/>
            <a:tailEnd len="sm" w="sm" type="none"/>
          </a:ln>
        </p:spPr>
      </p:cxnSp>
      <p:sp>
        <p:nvSpPr>
          <p:cNvPr id="713" name="Google Shape;713;p128"/>
          <p:cNvSpPr txBox="1"/>
          <p:nvPr>
            <p:ph idx="1" type="body"/>
          </p:nvPr>
        </p:nvSpPr>
        <p:spPr>
          <a:xfrm>
            <a:off x="1079498" y="1636850"/>
            <a:ext cx="3050400" cy="13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Char char="–"/>
              <a:defRPr>
                <a:solidFill>
                  <a:schemeClr val="dk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14" name="Google Shape;714;p128"/>
          <p:cNvSpPr txBox="1"/>
          <p:nvPr>
            <p:ph idx="2" type="body"/>
          </p:nvPr>
        </p:nvSpPr>
        <p:spPr>
          <a:xfrm>
            <a:off x="5003800" y="1636849"/>
            <a:ext cx="3060600" cy="13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Char char="–"/>
              <a:defRPr>
                <a:solidFill>
                  <a:schemeClr val="dk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15" name="Google Shape;715;p128"/>
          <p:cNvSpPr txBox="1"/>
          <p:nvPr>
            <p:ph idx="3"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1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Dark)" showMasterSp="0">
  <p:cSld name="3 boxes (Dark)">
    <p:bg>
      <p:bgPr>
        <a:solidFill>
          <a:schemeClr val="dk2"/>
        </a:solidFill>
      </p:bgPr>
    </p:bg>
    <p:spTree>
      <p:nvGrpSpPr>
        <p:cNvPr id="716" name="Shape 716"/>
        <p:cNvGrpSpPr/>
        <p:nvPr/>
      </p:nvGrpSpPr>
      <p:grpSpPr>
        <a:xfrm>
          <a:off x="0" y="0"/>
          <a:ext cx="0" cy="0"/>
          <a:chOff x="0" y="0"/>
          <a:chExt cx="0" cy="0"/>
        </a:xfrm>
      </p:grpSpPr>
      <p:sp>
        <p:nvSpPr>
          <p:cNvPr id="717" name="Google Shape;717;p129"/>
          <p:cNvSpPr txBox="1"/>
          <p:nvPr>
            <p:ph idx="1" type="body"/>
          </p:nvPr>
        </p:nvSpPr>
        <p:spPr>
          <a:xfrm>
            <a:off x="3310575" y="1539436"/>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18" name="Google Shape;718;p129"/>
          <p:cNvSpPr txBox="1"/>
          <p:nvPr>
            <p:ph idx="2" type="body"/>
          </p:nvPr>
        </p:nvSpPr>
        <p:spPr>
          <a:xfrm>
            <a:off x="6191250" y="1539436"/>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719" name="Google Shape;719;p129"/>
          <p:cNvCxnSpPr/>
          <p:nvPr/>
        </p:nvCxnSpPr>
        <p:spPr>
          <a:xfrm>
            <a:off x="430850" y="1511326"/>
            <a:ext cx="2519400" cy="0"/>
          </a:xfrm>
          <a:prstGeom prst="straightConnector1">
            <a:avLst/>
          </a:prstGeom>
          <a:noFill/>
          <a:ln cap="flat" cmpd="sng" w="25400">
            <a:solidFill>
              <a:schemeClr val="lt1"/>
            </a:solidFill>
            <a:prstDash val="solid"/>
            <a:round/>
            <a:headEnd len="sm" w="sm" type="none"/>
            <a:tailEnd len="sm" w="sm" type="none"/>
          </a:ln>
        </p:spPr>
      </p:cxnSp>
      <p:cxnSp>
        <p:nvCxnSpPr>
          <p:cNvPr id="720" name="Google Shape;720;p129"/>
          <p:cNvCxnSpPr/>
          <p:nvPr/>
        </p:nvCxnSpPr>
        <p:spPr>
          <a:xfrm>
            <a:off x="3311050" y="1503706"/>
            <a:ext cx="2520000" cy="0"/>
          </a:xfrm>
          <a:prstGeom prst="straightConnector1">
            <a:avLst/>
          </a:prstGeom>
          <a:noFill/>
          <a:ln cap="flat" cmpd="sng" w="25400">
            <a:solidFill>
              <a:schemeClr val="lt1"/>
            </a:solidFill>
            <a:prstDash val="solid"/>
            <a:round/>
            <a:headEnd len="sm" w="sm" type="none"/>
            <a:tailEnd len="sm" w="sm" type="none"/>
          </a:ln>
        </p:spPr>
      </p:cxnSp>
      <p:cxnSp>
        <p:nvCxnSpPr>
          <p:cNvPr id="721" name="Google Shape;721;p129"/>
          <p:cNvCxnSpPr/>
          <p:nvPr/>
        </p:nvCxnSpPr>
        <p:spPr>
          <a:xfrm>
            <a:off x="6191250" y="1503706"/>
            <a:ext cx="2520000" cy="0"/>
          </a:xfrm>
          <a:prstGeom prst="straightConnector1">
            <a:avLst/>
          </a:prstGeom>
          <a:noFill/>
          <a:ln cap="flat" cmpd="sng" w="25400">
            <a:solidFill>
              <a:schemeClr val="lt1"/>
            </a:solidFill>
            <a:prstDash val="solid"/>
            <a:round/>
            <a:headEnd len="sm" w="sm" type="none"/>
            <a:tailEnd len="sm" w="sm" type="none"/>
          </a:ln>
        </p:spPr>
      </p:cxnSp>
      <p:sp>
        <p:nvSpPr>
          <p:cNvPr id="722" name="Google Shape;722;p129"/>
          <p:cNvSpPr txBox="1"/>
          <p:nvPr>
            <p:ph idx="3" type="body"/>
          </p:nvPr>
        </p:nvSpPr>
        <p:spPr>
          <a:xfrm>
            <a:off x="429900" y="1540481"/>
            <a:ext cx="2519400" cy="7002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Char char="–"/>
              <a:defRPr sz="1800">
                <a:solidFill>
                  <a:schemeClr val="lt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23" name="Google Shape;723;p129"/>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1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Light)" showMasterSp="0">
  <p:cSld name="3 boxes (Light)">
    <p:bg>
      <p:bgPr>
        <a:solidFill>
          <a:schemeClr val="lt2"/>
        </a:solidFill>
      </p:bgPr>
    </p:bg>
    <p:spTree>
      <p:nvGrpSpPr>
        <p:cNvPr id="724" name="Shape 724"/>
        <p:cNvGrpSpPr/>
        <p:nvPr/>
      </p:nvGrpSpPr>
      <p:grpSpPr>
        <a:xfrm>
          <a:off x="0" y="0"/>
          <a:ext cx="0" cy="0"/>
          <a:chOff x="0" y="0"/>
          <a:chExt cx="0" cy="0"/>
        </a:xfrm>
      </p:grpSpPr>
      <p:sp>
        <p:nvSpPr>
          <p:cNvPr id="725" name="Google Shape;725;p130"/>
          <p:cNvSpPr txBox="1"/>
          <p:nvPr>
            <p:ph idx="1" type="body"/>
          </p:nvPr>
        </p:nvSpPr>
        <p:spPr>
          <a:xfrm>
            <a:off x="3310575" y="1539436"/>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26" name="Google Shape;726;p130"/>
          <p:cNvSpPr txBox="1"/>
          <p:nvPr>
            <p:ph idx="2" type="body"/>
          </p:nvPr>
        </p:nvSpPr>
        <p:spPr>
          <a:xfrm>
            <a:off x="6191250" y="1539436"/>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727" name="Google Shape;727;p130"/>
          <p:cNvCxnSpPr/>
          <p:nvPr/>
        </p:nvCxnSpPr>
        <p:spPr>
          <a:xfrm>
            <a:off x="430850" y="1511326"/>
            <a:ext cx="2519400" cy="0"/>
          </a:xfrm>
          <a:prstGeom prst="straightConnector1">
            <a:avLst/>
          </a:prstGeom>
          <a:noFill/>
          <a:ln cap="flat" cmpd="sng" w="25400">
            <a:solidFill>
              <a:schemeClr val="dk1"/>
            </a:solidFill>
            <a:prstDash val="solid"/>
            <a:round/>
            <a:headEnd len="sm" w="sm" type="none"/>
            <a:tailEnd len="sm" w="sm" type="none"/>
          </a:ln>
        </p:spPr>
      </p:cxnSp>
      <p:cxnSp>
        <p:nvCxnSpPr>
          <p:cNvPr id="728" name="Google Shape;728;p130"/>
          <p:cNvCxnSpPr/>
          <p:nvPr/>
        </p:nvCxnSpPr>
        <p:spPr>
          <a:xfrm>
            <a:off x="3311050" y="1503706"/>
            <a:ext cx="2520000" cy="0"/>
          </a:xfrm>
          <a:prstGeom prst="straightConnector1">
            <a:avLst/>
          </a:prstGeom>
          <a:noFill/>
          <a:ln cap="flat" cmpd="sng" w="25400">
            <a:solidFill>
              <a:schemeClr val="dk1"/>
            </a:solidFill>
            <a:prstDash val="solid"/>
            <a:round/>
            <a:headEnd len="sm" w="sm" type="none"/>
            <a:tailEnd len="sm" w="sm" type="none"/>
          </a:ln>
        </p:spPr>
      </p:cxnSp>
      <p:cxnSp>
        <p:nvCxnSpPr>
          <p:cNvPr id="729" name="Google Shape;729;p130"/>
          <p:cNvCxnSpPr/>
          <p:nvPr/>
        </p:nvCxnSpPr>
        <p:spPr>
          <a:xfrm>
            <a:off x="6191250" y="1503706"/>
            <a:ext cx="2520000" cy="0"/>
          </a:xfrm>
          <a:prstGeom prst="straightConnector1">
            <a:avLst/>
          </a:prstGeom>
          <a:noFill/>
          <a:ln cap="flat" cmpd="sng" w="25400">
            <a:solidFill>
              <a:schemeClr val="dk1"/>
            </a:solidFill>
            <a:prstDash val="solid"/>
            <a:round/>
            <a:headEnd len="sm" w="sm" type="none"/>
            <a:tailEnd len="sm" w="sm" type="none"/>
          </a:ln>
        </p:spPr>
      </p:cxnSp>
      <p:sp>
        <p:nvSpPr>
          <p:cNvPr id="730" name="Google Shape;730;p130"/>
          <p:cNvSpPr txBox="1"/>
          <p:nvPr>
            <p:ph idx="3" type="body"/>
          </p:nvPr>
        </p:nvSpPr>
        <p:spPr>
          <a:xfrm>
            <a:off x="429900" y="1540481"/>
            <a:ext cx="2519400" cy="7002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sz="1800">
                <a:solidFill>
                  <a:schemeClr val="dk1"/>
                </a:solidFill>
              </a:defRPr>
            </a:lvl1pPr>
            <a:lvl2pPr indent="-228600" lvl="1" marL="914400" rtl="0" algn="l">
              <a:spcBef>
                <a:spcPts val="6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31" name="Google Shape;731;p130"/>
          <p:cNvSpPr txBox="1"/>
          <p:nvPr>
            <p:ph idx="4"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1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Dark)" showMasterSp="0">
  <p:cSld name="4 images (Dark)">
    <p:bg>
      <p:bgPr>
        <a:solidFill>
          <a:schemeClr val="dk2"/>
        </a:solidFill>
      </p:bgPr>
    </p:bg>
    <p:spTree>
      <p:nvGrpSpPr>
        <p:cNvPr id="732" name="Shape 732"/>
        <p:cNvGrpSpPr/>
        <p:nvPr/>
      </p:nvGrpSpPr>
      <p:grpSpPr>
        <a:xfrm>
          <a:off x="0" y="0"/>
          <a:ext cx="0" cy="0"/>
          <a:chOff x="0" y="0"/>
          <a:chExt cx="0" cy="0"/>
        </a:xfrm>
      </p:grpSpPr>
      <p:sp>
        <p:nvSpPr>
          <p:cNvPr id="733" name="Google Shape;733;p131"/>
          <p:cNvSpPr txBox="1"/>
          <p:nvPr>
            <p:ph type="title"/>
          </p:nvPr>
        </p:nvSpPr>
        <p:spPr>
          <a:xfrm>
            <a:off x="183471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734" name="Google Shape;734;p131"/>
          <p:cNvCxnSpPr/>
          <p:nvPr/>
        </p:nvCxnSpPr>
        <p:spPr>
          <a:xfrm>
            <a:off x="183471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735" name="Google Shape;735;p131"/>
          <p:cNvSpPr/>
          <p:nvPr>
            <p:ph idx="2" type="pic"/>
          </p:nvPr>
        </p:nvSpPr>
        <p:spPr>
          <a:xfrm>
            <a:off x="1834712" y="411163"/>
            <a:ext cx="2299200" cy="1485000"/>
          </a:xfrm>
          <a:prstGeom prst="rect">
            <a:avLst/>
          </a:prstGeom>
          <a:noFill/>
          <a:ln>
            <a:noFill/>
          </a:ln>
        </p:spPr>
      </p:sp>
      <p:cxnSp>
        <p:nvCxnSpPr>
          <p:cNvPr id="736" name="Google Shape;736;p131"/>
          <p:cNvCxnSpPr/>
          <p:nvPr/>
        </p:nvCxnSpPr>
        <p:spPr>
          <a:xfrm>
            <a:off x="1834709" y="4203361"/>
            <a:ext cx="2299200" cy="0"/>
          </a:xfrm>
          <a:prstGeom prst="straightConnector1">
            <a:avLst/>
          </a:prstGeom>
          <a:noFill/>
          <a:ln cap="flat" cmpd="sng" w="25400">
            <a:solidFill>
              <a:schemeClr val="lt1"/>
            </a:solidFill>
            <a:prstDash val="solid"/>
            <a:round/>
            <a:headEnd len="sm" w="sm" type="none"/>
            <a:tailEnd len="sm" w="sm" type="none"/>
          </a:ln>
        </p:spPr>
      </p:cxnSp>
      <p:sp>
        <p:nvSpPr>
          <p:cNvPr id="737" name="Google Shape;737;p131"/>
          <p:cNvSpPr/>
          <p:nvPr>
            <p:ph idx="3" type="pic"/>
          </p:nvPr>
        </p:nvSpPr>
        <p:spPr>
          <a:xfrm>
            <a:off x="1834710" y="2585440"/>
            <a:ext cx="2299200" cy="1485000"/>
          </a:xfrm>
          <a:prstGeom prst="rect">
            <a:avLst/>
          </a:prstGeom>
          <a:noFill/>
          <a:ln>
            <a:noFill/>
          </a:ln>
        </p:spPr>
      </p:sp>
      <p:cxnSp>
        <p:nvCxnSpPr>
          <p:cNvPr id="738" name="Google Shape;738;p131"/>
          <p:cNvCxnSpPr/>
          <p:nvPr/>
        </p:nvCxnSpPr>
        <p:spPr>
          <a:xfrm>
            <a:off x="5010149"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739" name="Google Shape;739;p131"/>
          <p:cNvSpPr/>
          <p:nvPr>
            <p:ph idx="4" type="pic"/>
          </p:nvPr>
        </p:nvSpPr>
        <p:spPr>
          <a:xfrm>
            <a:off x="5010150" y="411163"/>
            <a:ext cx="2299200" cy="1485000"/>
          </a:xfrm>
          <a:prstGeom prst="rect">
            <a:avLst/>
          </a:prstGeom>
          <a:noFill/>
          <a:ln>
            <a:noFill/>
          </a:ln>
        </p:spPr>
      </p:sp>
      <p:cxnSp>
        <p:nvCxnSpPr>
          <p:cNvPr id="740" name="Google Shape;740;p131"/>
          <p:cNvCxnSpPr/>
          <p:nvPr/>
        </p:nvCxnSpPr>
        <p:spPr>
          <a:xfrm>
            <a:off x="5010147" y="4203361"/>
            <a:ext cx="2299200" cy="0"/>
          </a:xfrm>
          <a:prstGeom prst="straightConnector1">
            <a:avLst/>
          </a:prstGeom>
          <a:noFill/>
          <a:ln cap="flat" cmpd="sng" w="25400">
            <a:solidFill>
              <a:schemeClr val="lt1"/>
            </a:solidFill>
            <a:prstDash val="solid"/>
            <a:round/>
            <a:headEnd len="sm" w="sm" type="none"/>
            <a:tailEnd len="sm" w="sm" type="none"/>
          </a:ln>
        </p:spPr>
      </p:cxnSp>
      <p:sp>
        <p:nvSpPr>
          <p:cNvPr id="741" name="Google Shape;741;p131"/>
          <p:cNvSpPr/>
          <p:nvPr>
            <p:ph idx="5" type="pic"/>
          </p:nvPr>
        </p:nvSpPr>
        <p:spPr>
          <a:xfrm>
            <a:off x="5010148" y="2585440"/>
            <a:ext cx="2299200" cy="1485000"/>
          </a:xfrm>
          <a:prstGeom prst="rect">
            <a:avLst/>
          </a:prstGeom>
          <a:noFill/>
          <a:ln>
            <a:noFill/>
          </a:ln>
        </p:spPr>
      </p:sp>
      <p:sp>
        <p:nvSpPr>
          <p:cNvPr id="742" name="Google Shape;742;p131"/>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43" name="Google Shape;743;p131"/>
          <p:cNvSpPr txBox="1"/>
          <p:nvPr>
            <p:ph idx="6" type="body"/>
          </p:nvPr>
        </p:nvSpPr>
        <p:spPr>
          <a:xfrm>
            <a:off x="1834709" y="4203347"/>
            <a:ext cx="2299200" cy="322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44" name="Google Shape;744;p131"/>
          <p:cNvSpPr txBox="1"/>
          <p:nvPr>
            <p:ph idx="7" type="body"/>
          </p:nvPr>
        </p:nvSpPr>
        <p:spPr>
          <a:xfrm>
            <a:off x="5010147" y="420334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45" name="Google Shape;745;p131"/>
          <p:cNvSpPr txBox="1"/>
          <p:nvPr>
            <p:ph idx="8"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1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Light)" showMasterSp="0">
  <p:cSld name="4 images (Light)">
    <p:bg>
      <p:bgPr>
        <a:solidFill>
          <a:schemeClr val="lt2"/>
        </a:solidFill>
      </p:bgPr>
    </p:bg>
    <p:spTree>
      <p:nvGrpSpPr>
        <p:cNvPr id="746" name="Shape 746"/>
        <p:cNvGrpSpPr/>
        <p:nvPr/>
      </p:nvGrpSpPr>
      <p:grpSpPr>
        <a:xfrm>
          <a:off x="0" y="0"/>
          <a:ext cx="0" cy="0"/>
          <a:chOff x="0" y="0"/>
          <a:chExt cx="0" cy="0"/>
        </a:xfrm>
      </p:grpSpPr>
      <p:sp>
        <p:nvSpPr>
          <p:cNvPr id="747" name="Google Shape;747;p132"/>
          <p:cNvSpPr txBox="1"/>
          <p:nvPr>
            <p:ph type="title"/>
          </p:nvPr>
        </p:nvSpPr>
        <p:spPr>
          <a:xfrm>
            <a:off x="1841062"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748" name="Google Shape;748;p132"/>
          <p:cNvCxnSpPr/>
          <p:nvPr/>
        </p:nvCxnSpPr>
        <p:spPr>
          <a:xfrm>
            <a:off x="1841063"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749" name="Google Shape;749;p132"/>
          <p:cNvSpPr/>
          <p:nvPr>
            <p:ph idx="2" type="pic"/>
          </p:nvPr>
        </p:nvSpPr>
        <p:spPr>
          <a:xfrm>
            <a:off x="1834712" y="411163"/>
            <a:ext cx="2299200" cy="1485000"/>
          </a:xfrm>
          <a:prstGeom prst="rect">
            <a:avLst/>
          </a:prstGeom>
          <a:noFill/>
          <a:ln>
            <a:noFill/>
          </a:ln>
        </p:spPr>
      </p:sp>
      <p:cxnSp>
        <p:nvCxnSpPr>
          <p:cNvPr id="750" name="Google Shape;750;p132"/>
          <p:cNvCxnSpPr/>
          <p:nvPr/>
        </p:nvCxnSpPr>
        <p:spPr>
          <a:xfrm>
            <a:off x="1841062" y="4194254"/>
            <a:ext cx="2299200" cy="0"/>
          </a:xfrm>
          <a:prstGeom prst="straightConnector1">
            <a:avLst/>
          </a:prstGeom>
          <a:noFill/>
          <a:ln cap="flat" cmpd="sng" w="25400">
            <a:solidFill>
              <a:schemeClr val="dk1"/>
            </a:solidFill>
            <a:prstDash val="solid"/>
            <a:round/>
            <a:headEnd len="sm" w="sm" type="none"/>
            <a:tailEnd len="sm" w="sm" type="none"/>
          </a:ln>
        </p:spPr>
      </p:cxnSp>
      <p:sp>
        <p:nvSpPr>
          <p:cNvPr id="751" name="Google Shape;751;p132"/>
          <p:cNvSpPr/>
          <p:nvPr>
            <p:ph idx="3" type="pic"/>
          </p:nvPr>
        </p:nvSpPr>
        <p:spPr>
          <a:xfrm>
            <a:off x="1841062" y="2576334"/>
            <a:ext cx="2299200" cy="1485000"/>
          </a:xfrm>
          <a:prstGeom prst="rect">
            <a:avLst/>
          </a:prstGeom>
          <a:noFill/>
          <a:ln>
            <a:noFill/>
          </a:ln>
        </p:spPr>
      </p:sp>
      <p:cxnSp>
        <p:nvCxnSpPr>
          <p:cNvPr id="752" name="Google Shape;752;p132"/>
          <p:cNvCxnSpPr/>
          <p:nvPr/>
        </p:nvCxnSpPr>
        <p:spPr>
          <a:xfrm>
            <a:off x="5010149"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753" name="Google Shape;753;p132"/>
          <p:cNvSpPr/>
          <p:nvPr>
            <p:ph idx="4" type="pic"/>
          </p:nvPr>
        </p:nvSpPr>
        <p:spPr>
          <a:xfrm>
            <a:off x="5010150" y="411163"/>
            <a:ext cx="2299200" cy="1485000"/>
          </a:xfrm>
          <a:prstGeom prst="rect">
            <a:avLst/>
          </a:prstGeom>
          <a:noFill/>
          <a:ln>
            <a:noFill/>
          </a:ln>
        </p:spPr>
      </p:sp>
      <p:cxnSp>
        <p:nvCxnSpPr>
          <p:cNvPr id="754" name="Google Shape;754;p132"/>
          <p:cNvCxnSpPr/>
          <p:nvPr/>
        </p:nvCxnSpPr>
        <p:spPr>
          <a:xfrm>
            <a:off x="5010150" y="4194254"/>
            <a:ext cx="2299200" cy="0"/>
          </a:xfrm>
          <a:prstGeom prst="straightConnector1">
            <a:avLst/>
          </a:prstGeom>
          <a:noFill/>
          <a:ln cap="flat" cmpd="sng" w="25400">
            <a:solidFill>
              <a:schemeClr val="dk1"/>
            </a:solidFill>
            <a:prstDash val="solid"/>
            <a:round/>
            <a:headEnd len="sm" w="sm" type="none"/>
            <a:tailEnd len="sm" w="sm" type="none"/>
          </a:ln>
        </p:spPr>
      </p:cxnSp>
      <p:sp>
        <p:nvSpPr>
          <p:cNvPr id="755" name="Google Shape;755;p132"/>
          <p:cNvSpPr/>
          <p:nvPr>
            <p:ph idx="5" type="pic"/>
          </p:nvPr>
        </p:nvSpPr>
        <p:spPr>
          <a:xfrm>
            <a:off x="5010150" y="2576334"/>
            <a:ext cx="2299200" cy="1485000"/>
          </a:xfrm>
          <a:prstGeom prst="rect">
            <a:avLst/>
          </a:prstGeom>
          <a:noFill/>
          <a:ln>
            <a:noFill/>
          </a:ln>
        </p:spPr>
      </p:sp>
      <p:sp>
        <p:nvSpPr>
          <p:cNvPr id="756" name="Google Shape;756;p132"/>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57" name="Google Shape;757;p132"/>
          <p:cNvSpPr txBox="1"/>
          <p:nvPr>
            <p:ph idx="6" type="body"/>
          </p:nvPr>
        </p:nvSpPr>
        <p:spPr>
          <a:xfrm>
            <a:off x="1841062" y="4194240"/>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58" name="Google Shape;758;p132"/>
          <p:cNvSpPr txBox="1"/>
          <p:nvPr>
            <p:ph idx="7" type="body"/>
          </p:nvPr>
        </p:nvSpPr>
        <p:spPr>
          <a:xfrm>
            <a:off x="5010150" y="4194240"/>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59" name="Google Shape;759;p132"/>
          <p:cNvSpPr txBox="1"/>
          <p:nvPr>
            <p:ph idx="8"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Dark)" showMasterSp="0">
  <p:cSld name="Top slide (Dark)">
    <p:bg>
      <p:bgPr>
        <a:solidFill>
          <a:schemeClr val="dk2"/>
        </a:solidFill>
      </p:bgPr>
    </p:bg>
    <p:spTree>
      <p:nvGrpSpPr>
        <p:cNvPr id="57" name="Shape 57"/>
        <p:cNvGrpSpPr/>
        <p:nvPr/>
      </p:nvGrpSpPr>
      <p:grpSpPr>
        <a:xfrm>
          <a:off x="0" y="0"/>
          <a:ext cx="0" cy="0"/>
          <a:chOff x="0" y="0"/>
          <a:chExt cx="0" cy="0"/>
        </a:xfrm>
      </p:grpSpPr>
      <p:sp>
        <p:nvSpPr>
          <p:cNvPr id="58" name="Google Shape;58;p15"/>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1"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59" name="Google Shape;59;p15"/>
          <p:cNvCxnSpPr/>
          <p:nvPr/>
        </p:nvCxnSpPr>
        <p:spPr>
          <a:xfrm>
            <a:off x="431800" y="2184922"/>
            <a:ext cx="4353600" cy="0"/>
          </a:xfrm>
          <a:prstGeom prst="straightConnector1">
            <a:avLst/>
          </a:prstGeom>
          <a:noFill/>
          <a:ln cap="flat" cmpd="sng" w="76200">
            <a:solidFill>
              <a:schemeClr val="lt1"/>
            </a:solidFill>
            <a:prstDash val="solid"/>
            <a:round/>
            <a:headEnd len="sm" w="sm" type="none"/>
            <a:tailEnd len="sm" w="sm" type="none"/>
          </a:ln>
        </p:spPr>
      </p:cxnSp>
      <p:pic>
        <p:nvPicPr>
          <p:cNvPr id="60" name="Google Shape;60;p15"/>
          <p:cNvPicPr preferRelativeResize="0"/>
          <p:nvPr/>
        </p:nvPicPr>
        <p:blipFill rotWithShape="1">
          <a:blip r:embed="rId2">
            <a:alphaModFix/>
          </a:blip>
          <a:srcRect b="0" l="0" r="0" t="0"/>
          <a:stretch/>
        </p:blipFill>
        <p:spPr>
          <a:xfrm>
            <a:off x="431800" y="416704"/>
            <a:ext cx="2174241" cy="953237"/>
          </a:xfrm>
          <a:prstGeom prst="rect">
            <a:avLst/>
          </a:prstGeom>
          <a:noFill/>
          <a:ln>
            <a:noFill/>
          </a:ln>
        </p:spPr>
      </p:pic>
      <p:sp>
        <p:nvSpPr>
          <p:cNvPr id="61" name="Google Shape;61;p15"/>
          <p:cNvSpPr txBox="1"/>
          <p:nvPr>
            <p:ph idx="1" type="body"/>
          </p:nvPr>
        </p:nvSpPr>
        <p:spPr>
          <a:xfrm>
            <a:off x="431800" y="3720363"/>
            <a:ext cx="4353600" cy="4539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b="0" sz="2800">
                <a:solidFill>
                  <a:schemeClr val="lt1"/>
                </a:solidFill>
              </a:defRPr>
            </a:lvl1pPr>
            <a:lvl2pPr indent="-228600" lvl="1" marL="914400" algn="l">
              <a:spcBef>
                <a:spcPts val="8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62" name="Google Shape;62;p15"/>
          <p:cNvSpPr/>
          <p:nvPr>
            <p:ph idx="2" type="pic"/>
          </p:nvPr>
        </p:nvSpPr>
        <p:spPr>
          <a:xfrm>
            <a:off x="5651872" y="0"/>
            <a:ext cx="3493800" cy="4573500"/>
          </a:xfrm>
          <a:prstGeom prst="rect">
            <a:avLst/>
          </a:prstGeom>
          <a:noFill/>
          <a:ln>
            <a:noFill/>
          </a:ln>
        </p:spPr>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Alt)" showMasterSp="0">
  <p:cSld name="3 images (Dark) (Alt)">
    <p:bg>
      <p:bgPr>
        <a:solidFill>
          <a:schemeClr val="dk2"/>
        </a:solidFill>
      </p:bgPr>
    </p:bg>
    <p:spTree>
      <p:nvGrpSpPr>
        <p:cNvPr id="760" name="Shape 760"/>
        <p:cNvGrpSpPr/>
        <p:nvPr/>
      </p:nvGrpSpPr>
      <p:grpSpPr>
        <a:xfrm>
          <a:off x="0" y="0"/>
          <a:ext cx="0" cy="0"/>
          <a:chOff x="0" y="0"/>
          <a:chExt cx="0" cy="0"/>
        </a:xfrm>
      </p:grpSpPr>
      <p:sp>
        <p:nvSpPr>
          <p:cNvPr id="761" name="Google Shape;761;p133"/>
          <p:cNvSpPr txBox="1"/>
          <p:nvPr>
            <p:ph type="title"/>
          </p:nvPr>
        </p:nvSpPr>
        <p:spPr>
          <a:xfrm>
            <a:off x="183471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762" name="Google Shape;762;p133"/>
          <p:cNvCxnSpPr/>
          <p:nvPr/>
        </p:nvCxnSpPr>
        <p:spPr>
          <a:xfrm>
            <a:off x="183471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763" name="Google Shape;763;p133"/>
          <p:cNvSpPr/>
          <p:nvPr>
            <p:ph idx="2" type="pic"/>
          </p:nvPr>
        </p:nvSpPr>
        <p:spPr>
          <a:xfrm>
            <a:off x="1834712" y="411163"/>
            <a:ext cx="2299200" cy="1485000"/>
          </a:xfrm>
          <a:prstGeom prst="rect">
            <a:avLst/>
          </a:prstGeom>
          <a:noFill/>
          <a:ln>
            <a:noFill/>
          </a:ln>
        </p:spPr>
      </p:sp>
      <p:cxnSp>
        <p:nvCxnSpPr>
          <p:cNvPr id="764" name="Google Shape;764;p133"/>
          <p:cNvCxnSpPr/>
          <p:nvPr/>
        </p:nvCxnSpPr>
        <p:spPr>
          <a:xfrm>
            <a:off x="1834709" y="4203361"/>
            <a:ext cx="2299200" cy="0"/>
          </a:xfrm>
          <a:prstGeom prst="straightConnector1">
            <a:avLst/>
          </a:prstGeom>
          <a:noFill/>
          <a:ln cap="flat" cmpd="sng" w="25400">
            <a:solidFill>
              <a:schemeClr val="lt1"/>
            </a:solidFill>
            <a:prstDash val="solid"/>
            <a:round/>
            <a:headEnd len="sm" w="sm" type="none"/>
            <a:tailEnd len="sm" w="sm" type="none"/>
          </a:ln>
        </p:spPr>
      </p:cxnSp>
      <p:sp>
        <p:nvSpPr>
          <p:cNvPr id="765" name="Google Shape;765;p133"/>
          <p:cNvSpPr/>
          <p:nvPr>
            <p:ph idx="3" type="pic"/>
          </p:nvPr>
        </p:nvSpPr>
        <p:spPr>
          <a:xfrm>
            <a:off x="1834710" y="2585440"/>
            <a:ext cx="2299200" cy="1485000"/>
          </a:xfrm>
          <a:prstGeom prst="rect">
            <a:avLst/>
          </a:prstGeom>
          <a:noFill/>
          <a:ln>
            <a:noFill/>
          </a:ln>
        </p:spPr>
      </p:sp>
      <p:cxnSp>
        <p:nvCxnSpPr>
          <p:cNvPr id="766" name="Google Shape;766;p133"/>
          <p:cNvCxnSpPr/>
          <p:nvPr/>
        </p:nvCxnSpPr>
        <p:spPr>
          <a:xfrm>
            <a:off x="5010149"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767" name="Google Shape;767;p133"/>
          <p:cNvSpPr/>
          <p:nvPr>
            <p:ph idx="4" type="pic"/>
          </p:nvPr>
        </p:nvSpPr>
        <p:spPr>
          <a:xfrm>
            <a:off x="5010150" y="411163"/>
            <a:ext cx="2299200" cy="1485000"/>
          </a:xfrm>
          <a:prstGeom prst="rect">
            <a:avLst/>
          </a:prstGeom>
          <a:noFill/>
          <a:ln>
            <a:noFill/>
          </a:ln>
        </p:spPr>
      </p:sp>
      <p:sp>
        <p:nvSpPr>
          <p:cNvPr id="768" name="Google Shape;768;p133"/>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69" name="Google Shape;769;p133"/>
          <p:cNvSpPr txBox="1"/>
          <p:nvPr>
            <p:ph idx="5" type="body"/>
          </p:nvPr>
        </p:nvSpPr>
        <p:spPr>
          <a:xfrm>
            <a:off x="1834709" y="4203347"/>
            <a:ext cx="2299200" cy="322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70" name="Google Shape;770;p133"/>
          <p:cNvSpPr txBox="1"/>
          <p:nvPr>
            <p:ph idx="6"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1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Alt)" showMasterSp="0">
  <p:cSld name="3 images (Light) (Alt)">
    <p:bg>
      <p:bgPr>
        <a:solidFill>
          <a:schemeClr val="lt2"/>
        </a:solidFill>
      </p:bgPr>
    </p:bg>
    <p:spTree>
      <p:nvGrpSpPr>
        <p:cNvPr id="771" name="Shape 771"/>
        <p:cNvGrpSpPr/>
        <p:nvPr/>
      </p:nvGrpSpPr>
      <p:grpSpPr>
        <a:xfrm>
          <a:off x="0" y="0"/>
          <a:ext cx="0" cy="0"/>
          <a:chOff x="0" y="0"/>
          <a:chExt cx="0" cy="0"/>
        </a:xfrm>
      </p:grpSpPr>
      <p:sp>
        <p:nvSpPr>
          <p:cNvPr id="772" name="Google Shape;772;p134"/>
          <p:cNvSpPr txBox="1"/>
          <p:nvPr>
            <p:ph type="title"/>
          </p:nvPr>
        </p:nvSpPr>
        <p:spPr>
          <a:xfrm>
            <a:off x="1841062"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773" name="Google Shape;773;p134"/>
          <p:cNvCxnSpPr/>
          <p:nvPr/>
        </p:nvCxnSpPr>
        <p:spPr>
          <a:xfrm>
            <a:off x="1841063"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774" name="Google Shape;774;p134"/>
          <p:cNvSpPr/>
          <p:nvPr>
            <p:ph idx="2" type="pic"/>
          </p:nvPr>
        </p:nvSpPr>
        <p:spPr>
          <a:xfrm>
            <a:off x="1834712" y="411163"/>
            <a:ext cx="2299200" cy="1485000"/>
          </a:xfrm>
          <a:prstGeom prst="rect">
            <a:avLst/>
          </a:prstGeom>
          <a:noFill/>
          <a:ln>
            <a:noFill/>
          </a:ln>
        </p:spPr>
      </p:sp>
      <p:cxnSp>
        <p:nvCxnSpPr>
          <p:cNvPr id="775" name="Google Shape;775;p134"/>
          <p:cNvCxnSpPr/>
          <p:nvPr/>
        </p:nvCxnSpPr>
        <p:spPr>
          <a:xfrm>
            <a:off x="1841062" y="4194254"/>
            <a:ext cx="2299200" cy="0"/>
          </a:xfrm>
          <a:prstGeom prst="straightConnector1">
            <a:avLst/>
          </a:prstGeom>
          <a:noFill/>
          <a:ln cap="flat" cmpd="sng" w="25400">
            <a:solidFill>
              <a:schemeClr val="dk1"/>
            </a:solidFill>
            <a:prstDash val="solid"/>
            <a:round/>
            <a:headEnd len="sm" w="sm" type="none"/>
            <a:tailEnd len="sm" w="sm" type="none"/>
          </a:ln>
        </p:spPr>
      </p:cxnSp>
      <p:sp>
        <p:nvSpPr>
          <p:cNvPr id="776" name="Google Shape;776;p134"/>
          <p:cNvSpPr/>
          <p:nvPr>
            <p:ph idx="3" type="pic"/>
          </p:nvPr>
        </p:nvSpPr>
        <p:spPr>
          <a:xfrm>
            <a:off x="1841062" y="2576334"/>
            <a:ext cx="2299200" cy="1485000"/>
          </a:xfrm>
          <a:prstGeom prst="rect">
            <a:avLst/>
          </a:prstGeom>
          <a:noFill/>
          <a:ln>
            <a:noFill/>
          </a:ln>
        </p:spPr>
      </p:sp>
      <p:cxnSp>
        <p:nvCxnSpPr>
          <p:cNvPr id="777" name="Google Shape;777;p134"/>
          <p:cNvCxnSpPr/>
          <p:nvPr/>
        </p:nvCxnSpPr>
        <p:spPr>
          <a:xfrm>
            <a:off x="5010149"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778" name="Google Shape;778;p134"/>
          <p:cNvSpPr/>
          <p:nvPr>
            <p:ph idx="4" type="pic"/>
          </p:nvPr>
        </p:nvSpPr>
        <p:spPr>
          <a:xfrm>
            <a:off x="5010150" y="411163"/>
            <a:ext cx="2299200" cy="1485000"/>
          </a:xfrm>
          <a:prstGeom prst="rect">
            <a:avLst/>
          </a:prstGeom>
          <a:noFill/>
          <a:ln>
            <a:noFill/>
          </a:ln>
        </p:spPr>
      </p:sp>
      <p:sp>
        <p:nvSpPr>
          <p:cNvPr id="779" name="Google Shape;779;p134"/>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80" name="Google Shape;780;p134"/>
          <p:cNvSpPr txBox="1"/>
          <p:nvPr>
            <p:ph idx="5" type="body"/>
          </p:nvPr>
        </p:nvSpPr>
        <p:spPr>
          <a:xfrm>
            <a:off x="1841062" y="4194240"/>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81" name="Google Shape;781;p134"/>
          <p:cNvSpPr txBox="1"/>
          <p:nvPr>
            <p:ph idx="6"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1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Dark)" showMasterSp="0">
  <p:cSld name="5 images (Dark)">
    <p:bg>
      <p:bgPr>
        <a:solidFill>
          <a:schemeClr val="dk2"/>
        </a:solidFill>
      </p:bgPr>
    </p:bg>
    <p:spTree>
      <p:nvGrpSpPr>
        <p:cNvPr id="782" name="Shape 782"/>
        <p:cNvGrpSpPr/>
        <p:nvPr/>
      </p:nvGrpSpPr>
      <p:grpSpPr>
        <a:xfrm>
          <a:off x="0" y="0"/>
          <a:ext cx="0" cy="0"/>
          <a:chOff x="0" y="0"/>
          <a:chExt cx="0" cy="0"/>
        </a:xfrm>
      </p:grpSpPr>
      <p:sp>
        <p:nvSpPr>
          <p:cNvPr id="783" name="Google Shape;783;p135"/>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784" name="Google Shape;784;p135"/>
          <p:cNvCxnSpPr/>
          <p:nvPr/>
        </p:nvCxnSpPr>
        <p:spPr>
          <a:xfrm>
            <a:off x="43180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785" name="Google Shape;785;p135"/>
          <p:cNvSpPr/>
          <p:nvPr>
            <p:ph idx="2" type="pic"/>
          </p:nvPr>
        </p:nvSpPr>
        <p:spPr>
          <a:xfrm>
            <a:off x="431802" y="411163"/>
            <a:ext cx="2299200" cy="1485000"/>
          </a:xfrm>
          <a:prstGeom prst="rect">
            <a:avLst/>
          </a:prstGeom>
          <a:noFill/>
          <a:ln>
            <a:noFill/>
          </a:ln>
        </p:spPr>
      </p:sp>
      <p:cxnSp>
        <p:nvCxnSpPr>
          <p:cNvPr id="786" name="Google Shape;786;p135"/>
          <p:cNvCxnSpPr/>
          <p:nvPr/>
        </p:nvCxnSpPr>
        <p:spPr>
          <a:xfrm>
            <a:off x="436125"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787" name="Google Shape;787;p135"/>
          <p:cNvSpPr/>
          <p:nvPr>
            <p:ph idx="3" type="pic"/>
          </p:nvPr>
        </p:nvSpPr>
        <p:spPr>
          <a:xfrm>
            <a:off x="436125" y="2571750"/>
            <a:ext cx="2299200" cy="1485000"/>
          </a:xfrm>
          <a:prstGeom prst="rect">
            <a:avLst/>
          </a:prstGeom>
          <a:noFill/>
          <a:ln>
            <a:noFill/>
          </a:ln>
        </p:spPr>
      </p:sp>
      <p:cxnSp>
        <p:nvCxnSpPr>
          <p:cNvPr id="788" name="Google Shape;788;p135"/>
          <p:cNvCxnSpPr/>
          <p:nvPr/>
        </p:nvCxnSpPr>
        <p:spPr>
          <a:xfrm>
            <a:off x="6413064"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789" name="Google Shape;789;p135"/>
          <p:cNvSpPr/>
          <p:nvPr>
            <p:ph idx="4" type="pic"/>
          </p:nvPr>
        </p:nvSpPr>
        <p:spPr>
          <a:xfrm>
            <a:off x="6413065" y="411163"/>
            <a:ext cx="2299200" cy="1485000"/>
          </a:xfrm>
          <a:prstGeom prst="rect">
            <a:avLst/>
          </a:prstGeom>
          <a:noFill/>
          <a:ln>
            <a:noFill/>
          </a:ln>
        </p:spPr>
      </p:sp>
      <p:sp>
        <p:nvSpPr>
          <p:cNvPr id="790" name="Google Shape;790;p135"/>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91" name="Google Shape;791;p135"/>
          <p:cNvSpPr txBox="1"/>
          <p:nvPr>
            <p:ph idx="5" type="body"/>
          </p:nvPr>
        </p:nvSpPr>
        <p:spPr>
          <a:xfrm>
            <a:off x="436125"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792" name="Google Shape;792;p135"/>
          <p:cNvCxnSpPr/>
          <p:nvPr/>
        </p:nvCxnSpPr>
        <p:spPr>
          <a:xfrm>
            <a:off x="3422428"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793" name="Google Shape;793;p135"/>
          <p:cNvSpPr/>
          <p:nvPr>
            <p:ph idx="6" type="pic"/>
          </p:nvPr>
        </p:nvSpPr>
        <p:spPr>
          <a:xfrm>
            <a:off x="3422429" y="411163"/>
            <a:ext cx="2299200" cy="1485000"/>
          </a:xfrm>
          <a:prstGeom prst="rect">
            <a:avLst/>
          </a:prstGeom>
          <a:noFill/>
          <a:ln>
            <a:noFill/>
          </a:ln>
        </p:spPr>
      </p:sp>
      <p:cxnSp>
        <p:nvCxnSpPr>
          <p:cNvPr id="794" name="Google Shape;794;p135"/>
          <p:cNvCxnSpPr/>
          <p:nvPr/>
        </p:nvCxnSpPr>
        <p:spPr>
          <a:xfrm>
            <a:off x="3429712"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795" name="Google Shape;795;p135"/>
          <p:cNvSpPr/>
          <p:nvPr>
            <p:ph idx="7" type="pic"/>
          </p:nvPr>
        </p:nvSpPr>
        <p:spPr>
          <a:xfrm>
            <a:off x="3429712" y="2571750"/>
            <a:ext cx="2299200" cy="1485000"/>
          </a:xfrm>
          <a:prstGeom prst="rect">
            <a:avLst/>
          </a:prstGeom>
          <a:noFill/>
          <a:ln>
            <a:noFill/>
          </a:ln>
        </p:spPr>
      </p:sp>
      <p:sp>
        <p:nvSpPr>
          <p:cNvPr id="796" name="Google Shape;796;p135"/>
          <p:cNvSpPr txBox="1"/>
          <p:nvPr>
            <p:ph idx="8"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97" name="Google Shape;797;p135"/>
          <p:cNvSpPr txBox="1"/>
          <p:nvPr>
            <p:ph idx="9" type="body"/>
          </p:nvPr>
        </p:nvSpPr>
        <p:spPr>
          <a:xfrm>
            <a:off x="3429712"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798" name="Google Shape;798;p135"/>
          <p:cNvSpPr txBox="1"/>
          <p:nvPr>
            <p:ph idx="1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1620">
          <p15:clr>
            <a:srgbClr val="FBAE40"/>
          </p15:clr>
        </p15:guide>
        <p15:guide id="3" orient="horz" pos="259">
          <p15:clr>
            <a:srgbClr val="FBAE40"/>
          </p15:clr>
        </p15:guide>
        <p15:guide id="4" pos="5488">
          <p15:clr>
            <a:srgbClr val="FBAE40"/>
          </p15:clr>
        </p15:guide>
        <p15:guide id="5" orient="horz" pos="2981">
          <p15:clr>
            <a:srgbClr val="FBAE40"/>
          </p15:clr>
        </p15:guide>
        <p15:guide id="6" pos="1723">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1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Light)" showMasterSp="0">
  <p:cSld name="5 images (Light)">
    <p:bg>
      <p:bgPr>
        <a:solidFill>
          <a:schemeClr val="lt2"/>
        </a:solidFill>
      </p:bgPr>
    </p:bg>
    <p:spTree>
      <p:nvGrpSpPr>
        <p:cNvPr id="799" name="Shape 799"/>
        <p:cNvGrpSpPr/>
        <p:nvPr/>
      </p:nvGrpSpPr>
      <p:grpSpPr>
        <a:xfrm>
          <a:off x="0" y="0"/>
          <a:ext cx="0" cy="0"/>
          <a:chOff x="0" y="0"/>
          <a:chExt cx="0" cy="0"/>
        </a:xfrm>
      </p:grpSpPr>
      <p:sp>
        <p:nvSpPr>
          <p:cNvPr id="800" name="Google Shape;800;p136"/>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801" name="Google Shape;801;p136"/>
          <p:cNvCxnSpPr/>
          <p:nvPr/>
        </p:nvCxnSpPr>
        <p:spPr>
          <a:xfrm>
            <a:off x="431801"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802" name="Google Shape;802;p136"/>
          <p:cNvSpPr/>
          <p:nvPr>
            <p:ph idx="2" type="pic"/>
          </p:nvPr>
        </p:nvSpPr>
        <p:spPr>
          <a:xfrm>
            <a:off x="431802" y="411163"/>
            <a:ext cx="2299200" cy="1485000"/>
          </a:xfrm>
          <a:prstGeom prst="rect">
            <a:avLst/>
          </a:prstGeom>
          <a:noFill/>
          <a:ln>
            <a:noFill/>
          </a:ln>
        </p:spPr>
      </p:sp>
      <p:cxnSp>
        <p:nvCxnSpPr>
          <p:cNvPr id="803" name="Google Shape;803;p136"/>
          <p:cNvCxnSpPr/>
          <p:nvPr/>
        </p:nvCxnSpPr>
        <p:spPr>
          <a:xfrm>
            <a:off x="431799" y="4202205"/>
            <a:ext cx="2299200" cy="0"/>
          </a:xfrm>
          <a:prstGeom prst="straightConnector1">
            <a:avLst/>
          </a:prstGeom>
          <a:noFill/>
          <a:ln cap="flat" cmpd="sng" w="25400">
            <a:solidFill>
              <a:schemeClr val="dk1"/>
            </a:solidFill>
            <a:prstDash val="solid"/>
            <a:round/>
            <a:headEnd len="sm" w="sm" type="none"/>
            <a:tailEnd len="sm" w="sm" type="none"/>
          </a:ln>
        </p:spPr>
      </p:cxnSp>
      <p:sp>
        <p:nvSpPr>
          <p:cNvPr id="804" name="Google Shape;804;p136"/>
          <p:cNvSpPr/>
          <p:nvPr>
            <p:ph idx="3" type="pic"/>
          </p:nvPr>
        </p:nvSpPr>
        <p:spPr>
          <a:xfrm>
            <a:off x="431800" y="2584284"/>
            <a:ext cx="2299200" cy="1485000"/>
          </a:xfrm>
          <a:prstGeom prst="rect">
            <a:avLst/>
          </a:prstGeom>
          <a:noFill/>
          <a:ln>
            <a:noFill/>
          </a:ln>
        </p:spPr>
      </p:sp>
      <p:cxnSp>
        <p:nvCxnSpPr>
          <p:cNvPr id="805" name="Google Shape;805;p136"/>
          <p:cNvCxnSpPr/>
          <p:nvPr/>
        </p:nvCxnSpPr>
        <p:spPr>
          <a:xfrm>
            <a:off x="6413064"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806" name="Google Shape;806;p136"/>
          <p:cNvSpPr/>
          <p:nvPr>
            <p:ph idx="4" type="pic"/>
          </p:nvPr>
        </p:nvSpPr>
        <p:spPr>
          <a:xfrm>
            <a:off x="6413065" y="411163"/>
            <a:ext cx="2299200" cy="1485000"/>
          </a:xfrm>
          <a:prstGeom prst="rect">
            <a:avLst/>
          </a:prstGeom>
          <a:noFill/>
          <a:ln>
            <a:noFill/>
          </a:ln>
        </p:spPr>
      </p:sp>
      <p:sp>
        <p:nvSpPr>
          <p:cNvPr id="807" name="Google Shape;807;p136"/>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08" name="Google Shape;808;p136"/>
          <p:cNvSpPr txBox="1"/>
          <p:nvPr>
            <p:ph idx="5" type="body"/>
          </p:nvPr>
        </p:nvSpPr>
        <p:spPr>
          <a:xfrm>
            <a:off x="431799" y="420219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809" name="Google Shape;809;p136"/>
          <p:cNvCxnSpPr/>
          <p:nvPr/>
        </p:nvCxnSpPr>
        <p:spPr>
          <a:xfrm>
            <a:off x="3422428"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810" name="Google Shape;810;p136"/>
          <p:cNvSpPr/>
          <p:nvPr>
            <p:ph idx="6" type="pic"/>
          </p:nvPr>
        </p:nvSpPr>
        <p:spPr>
          <a:xfrm>
            <a:off x="3422429" y="411163"/>
            <a:ext cx="2299200" cy="1485000"/>
          </a:xfrm>
          <a:prstGeom prst="rect">
            <a:avLst/>
          </a:prstGeom>
          <a:noFill/>
          <a:ln>
            <a:noFill/>
          </a:ln>
        </p:spPr>
      </p:sp>
      <p:cxnSp>
        <p:nvCxnSpPr>
          <p:cNvPr id="811" name="Google Shape;811;p136"/>
          <p:cNvCxnSpPr/>
          <p:nvPr/>
        </p:nvCxnSpPr>
        <p:spPr>
          <a:xfrm>
            <a:off x="3425386" y="4202205"/>
            <a:ext cx="2299200" cy="0"/>
          </a:xfrm>
          <a:prstGeom prst="straightConnector1">
            <a:avLst/>
          </a:prstGeom>
          <a:noFill/>
          <a:ln cap="flat" cmpd="sng" w="25400">
            <a:solidFill>
              <a:schemeClr val="dk1"/>
            </a:solidFill>
            <a:prstDash val="solid"/>
            <a:round/>
            <a:headEnd len="sm" w="sm" type="none"/>
            <a:tailEnd len="sm" w="sm" type="none"/>
          </a:ln>
        </p:spPr>
      </p:cxnSp>
      <p:sp>
        <p:nvSpPr>
          <p:cNvPr id="812" name="Google Shape;812;p136"/>
          <p:cNvSpPr/>
          <p:nvPr>
            <p:ph idx="7" type="pic"/>
          </p:nvPr>
        </p:nvSpPr>
        <p:spPr>
          <a:xfrm>
            <a:off x="3425387" y="2584284"/>
            <a:ext cx="2299200" cy="1485000"/>
          </a:xfrm>
          <a:prstGeom prst="rect">
            <a:avLst/>
          </a:prstGeom>
          <a:noFill/>
          <a:ln>
            <a:noFill/>
          </a:ln>
        </p:spPr>
      </p:sp>
      <p:sp>
        <p:nvSpPr>
          <p:cNvPr id="813" name="Google Shape;813;p136"/>
          <p:cNvSpPr txBox="1"/>
          <p:nvPr>
            <p:ph idx="8"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14" name="Google Shape;814;p136"/>
          <p:cNvSpPr txBox="1"/>
          <p:nvPr>
            <p:ph idx="9" type="body"/>
          </p:nvPr>
        </p:nvSpPr>
        <p:spPr>
          <a:xfrm>
            <a:off x="3425386" y="420219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15" name="Google Shape;815;p136"/>
          <p:cNvSpPr txBox="1"/>
          <p:nvPr>
            <p:ph idx="13"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Dark)" showMasterSp="0">
  <p:cSld name="6 images (Dark)">
    <p:bg>
      <p:bgPr>
        <a:solidFill>
          <a:schemeClr val="dk2"/>
        </a:solidFill>
      </p:bgPr>
    </p:bg>
    <p:spTree>
      <p:nvGrpSpPr>
        <p:cNvPr id="816" name="Shape 816"/>
        <p:cNvGrpSpPr/>
        <p:nvPr/>
      </p:nvGrpSpPr>
      <p:grpSpPr>
        <a:xfrm>
          <a:off x="0" y="0"/>
          <a:ext cx="0" cy="0"/>
          <a:chOff x="0" y="0"/>
          <a:chExt cx="0" cy="0"/>
        </a:xfrm>
      </p:grpSpPr>
      <p:sp>
        <p:nvSpPr>
          <p:cNvPr id="817" name="Google Shape;817;p137"/>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818" name="Google Shape;818;p137"/>
          <p:cNvCxnSpPr/>
          <p:nvPr/>
        </p:nvCxnSpPr>
        <p:spPr>
          <a:xfrm>
            <a:off x="43180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819" name="Google Shape;819;p137"/>
          <p:cNvSpPr/>
          <p:nvPr>
            <p:ph idx="2" type="pic"/>
          </p:nvPr>
        </p:nvSpPr>
        <p:spPr>
          <a:xfrm>
            <a:off x="431802" y="411163"/>
            <a:ext cx="2299200" cy="1485000"/>
          </a:xfrm>
          <a:prstGeom prst="rect">
            <a:avLst/>
          </a:prstGeom>
          <a:noFill/>
          <a:ln>
            <a:noFill/>
          </a:ln>
        </p:spPr>
      </p:sp>
      <p:cxnSp>
        <p:nvCxnSpPr>
          <p:cNvPr id="820" name="Google Shape;820;p137"/>
          <p:cNvCxnSpPr/>
          <p:nvPr/>
        </p:nvCxnSpPr>
        <p:spPr>
          <a:xfrm>
            <a:off x="431797"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821" name="Google Shape;821;p137"/>
          <p:cNvSpPr/>
          <p:nvPr>
            <p:ph idx="3" type="pic"/>
          </p:nvPr>
        </p:nvSpPr>
        <p:spPr>
          <a:xfrm>
            <a:off x="431798" y="2571750"/>
            <a:ext cx="2299200" cy="1485000"/>
          </a:xfrm>
          <a:prstGeom prst="rect">
            <a:avLst/>
          </a:prstGeom>
          <a:noFill/>
          <a:ln>
            <a:noFill/>
          </a:ln>
        </p:spPr>
      </p:sp>
      <p:cxnSp>
        <p:nvCxnSpPr>
          <p:cNvPr id="822" name="Google Shape;822;p137"/>
          <p:cNvCxnSpPr/>
          <p:nvPr/>
        </p:nvCxnSpPr>
        <p:spPr>
          <a:xfrm>
            <a:off x="6413064"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823" name="Google Shape;823;p137"/>
          <p:cNvSpPr/>
          <p:nvPr>
            <p:ph idx="4" type="pic"/>
          </p:nvPr>
        </p:nvSpPr>
        <p:spPr>
          <a:xfrm>
            <a:off x="6413065" y="411163"/>
            <a:ext cx="2299200" cy="1485000"/>
          </a:xfrm>
          <a:prstGeom prst="rect">
            <a:avLst/>
          </a:prstGeom>
          <a:noFill/>
          <a:ln>
            <a:noFill/>
          </a:ln>
        </p:spPr>
      </p:sp>
      <p:cxnSp>
        <p:nvCxnSpPr>
          <p:cNvPr id="824" name="Google Shape;824;p137"/>
          <p:cNvCxnSpPr/>
          <p:nvPr/>
        </p:nvCxnSpPr>
        <p:spPr>
          <a:xfrm>
            <a:off x="6413061"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825" name="Google Shape;825;p137"/>
          <p:cNvSpPr/>
          <p:nvPr>
            <p:ph idx="5" type="pic"/>
          </p:nvPr>
        </p:nvSpPr>
        <p:spPr>
          <a:xfrm>
            <a:off x="6413062" y="2571750"/>
            <a:ext cx="2299200" cy="1485000"/>
          </a:xfrm>
          <a:prstGeom prst="rect">
            <a:avLst/>
          </a:prstGeom>
          <a:noFill/>
          <a:ln>
            <a:noFill/>
          </a:ln>
        </p:spPr>
      </p:sp>
      <p:sp>
        <p:nvSpPr>
          <p:cNvPr id="826" name="Google Shape;826;p137"/>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27" name="Google Shape;827;p137"/>
          <p:cNvSpPr txBox="1"/>
          <p:nvPr>
            <p:ph idx="6" type="body"/>
          </p:nvPr>
        </p:nvSpPr>
        <p:spPr>
          <a:xfrm>
            <a:off x="431797"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28" name="Google Shape;828;p137"/>
          <p:cNvSpPr txBox="1"/>
          <p:nvPr>
            <p:ph idx="7" type="body"/>
          </p:nvPr>
        </p:nvSpPr>
        <p:spPr>
          <a:xfrm>
            <a:off x="6413061"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829" name="Google Shape;829;p137"/>
          <p:cNvCxnSpPr/>
          <p:nvPr/>
        </p:nvCxnSpPr>
        <p:spPr>
          <a:xfrm>
            <a:off x="3422428"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830" name="Google Shape;830;p137"/>
          <p:cNvSpPr/>
          <p:nvPr>
            <p:ph idx="8" type="pic"/>
          </p:nvPr>
        </p:nvSpPr>
        <p:spPr>
          <a:xfrm>
            <a:off x="3422429" y="411163"/>
            <a:ext cx="2299200" cy="1485000"/>
          </a:xfrm>
          <a:prstGeom prst="rect">
            <a:avLst/>
          </a:prstGeom>
          <a:noFill/>
          <a:ln>
            <a:noFill/>
          </a:ln>
        </p:spPr>
      </p:sp>
      <p:cxnSp>
        <p:nvCxnSpPr>
          <p:cNvPr id="831" name="Google Shape;831;p137"/>
          <p:cNvCxnSpPr/>
          <p:nvPr/>
        </p:nvCxnSpPr>
        <p:spPr>
          <a:xfrm>
            <a:off x="3422425"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832" name="Google Shape;832;p137"/>
          <p:cNvSpPr/>
          <p:nvPr>
            <p:ph idx="9" type="pic"/>
          </p:nvPr>
        </p:nvSpPr>
        <p:spPr>
          <a:xfrm>
            <a:off x="3422426" y="2571750"/>
            <a:ext cx="2299200" cy="1485000"/>
          </a:xfrm>
          <a:prstGeom prst="rect">
            <a:avLst/>
          </a:prstGeom>
          <a:noFill/>
          <a:ln>
            <a:noFill/>
          </a:ln>
        </p:spPr>
      </p:sp>
      <p:sp>
        <p:nvSpPr>
          <p:cNvPr id="833" name="Google Shape;833;p137"/>
          <p:cNvSpPr txBox="1"/>
          <p:nvPr>
            <p:ph idx="13"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34" name="Google Shape;834;p137"/>
          <p:cNvSpPr txBox="1"/>
          <p:nvPr>
            <p:ph idx="14" type="body"/>
          </p:nvPr>
        </p:nvSpPr>
        <p:spPr>
          <a:xfrm>
            <a:off x="3422425"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35" name="Google Shape;835;p137"/>
          <p:cNvSpPr txBox="1"/>
          <p:nvPr>
            <p:ph idx="15"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606">
          <p15:clr>
            <a:srgbClr val="FBAE40"/>
          </p15:clr>
        </p15:guide>
        <p15:guide id="6" orient="horz" pos="1620">
          <p15:clr>
            <a:srgbClr val="FBAE40"/>
          </p15:clr>
        </p15:guide>
        <p15:guide id="7" pos="1723">
          <p15:clr>
            <a:srgbClr val="FBAE40"/>
          </p15:clr>
        </p15:guide>
        <p15:guide id="8" pos="2154">
          <p15:clr>
            <a:srgbClr val="FBAE40"/>
          </p15:clr>
        </p15:guide>
        <p15:guide id="9" pos="4037">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Light)" showMasterSp="0">
  <p:cSld name="6 images (Light)">
    <p:bg>
      <p:bgPr>
        <a:solidFill>
          <a:schemeClr val="lt2"/>
        </a:solidFill>
      </p:bgPr>
    </p:bg>
    <p:spTree>
      <p:nvGrpSpPr>
        <p:cNvPr id="836" name="Shape 836"/>
        <p:cNvGrpSpPr/>
        <p:nvPr/>
      </p:nvGrpSpPr>
      <p:grpSpPr>
        <a:xfrm>
          <a:off x="0" y="0"/>
          <a:ext cx="0" cy="0"/>
          <a:chOff x="0" y="0"/>
          <a:chExt cx="0" cy="0"/>
        </a:xfrm>
      </p:grpSpPr>
      <p:sp>
        <p:nvSpPr>
          <p:cNvPr id="837" name="Google Shape;837;p138"/>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838" name="Google Shape;838;p138"/>
          <p:cNvCxnSpPr/>
          <p:nvPr/>
        </p:nvCxnSpPr>
        <p:spPr>
          <a:xfrm>
            <a:off x="431801"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839" name="Google Shape;839;p138"/>
          <p:cNvSpPr/>
          <p:nvPr>
            <p:ph idx="2" type="pic"/>
          </p:nvPr>
        </p:nvSpPr>
        <p:spPr>
          <a:xfrm>
            <a:off x="431802" y="411163"/>
            <a:ext cx="2299200" cy="1485000"/>
          </a:xfrm>
          <a:prstGeom prst="rect">
            <a:avLst/>
          </a:prstGeom>
          <a:noFill/>
          <a:ln>
            <a:noFill/>
          </a:ln>
        </p:spPr>
      </p:sp>
      <p:cxnSp>
        <p:nvCxnSpPr>
          <p:cNvPr id="840" name="Google Shape;840;p138"/>
          <p:cNvCxnSpPr/>
          <p:nvPr/>
        </p:nvCxnSpPr>
        <p:spPr>
          <a:xfrm>
            <a:off x="436124" y="4203361"/>
            <a:ext cx="2299200" cy="0"/>
          </a:xfrm>
          <a:prstGeom prst="straightConnector1">
            <a:avLst/>
          </a:prstGeom>
          <a:noFill/>
          <a:ln cap="flat" cmpd="sng" w="25400">
            <a:solidFill>
              <a:schemeClr val="dk1"/>
            </a:solidFill>
            <a:prstDash val="solid"/>
            <a:round/>
            <a:headEnd len="sm" w="sm" type="none"/>
            <a:tailEnd len="sm" w="sm" type="none"/>
          </a:ln>
        </p:spPr>
      </p:cxnSp>
      <p:sp>
        <p:nvSpPr>
          <p:cNvPr id="841" name="Google Shape;841;p138"/>
          <p:cNvSpPr/>
          <p:nvPr>
            <p:ph idx="3" type="pic"/>
          </p:nvPr>
        </p:nvSpPr>
        <p:spPr>
          <a:xfrm>
            <a:off x="436125" y="2585440"/>
            <a:ext cx="2299200" cy="1485000"/>
          </a:xfrm>
          <a:prstGeom prst="rect">
            <a:avLst/>
          </a:prstGeom>
          <a:noFill/>
          <a:ln>
            <a:noFill/>
          </a:ln>
        </p:spPr>
      </p:sp>
      <p:cxnSp>
        <p:nvCxnSpPr>
          <p:cNvPr id="842" name="Google Shape;842;p138"/>
          <p:cNvCxnSpPr/>
          <p:nvPr/>
        </p:nvCxnSpPr>
        <p:spPr>
          <a:xfrm>
            <a:off x="6413064"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843" name="Google Shape;843;p138"/>
          <p:cNvSpPr/>
          <p:nvPr>
            <p:ph idx="4" type="pic"/>
          </p:nvPr>
        </p:nvSpPr>
        <p:spPr>
          <a:xfrm>
            <a:off x="6413065" y="411163"/>
            <a:ext cx="2299200" cy="1485000"/>
          </a:xfrm>
          <a:prstGeom prst="rect">
            <a:avLst/>
          </a:prstGeom>
          <a:noFill/>
          <a:ln>
            <a:noFill/>
          </a:ln>
        </p:spPr>
      </p:sp>
      <p:cxnSp>
        <p:nvCxnSpPr>
          <p:cNvPr id="844" name="Google Shape;844;p138"/>
          <p:cNvCxnSpPr/>
          <p:nvPr/>
        </p:nvCxnSpPr>
        <p:spPr>
          <a:xfrm>
            <a:off x="6417388" y="4203361"/>
            <a:ext cx="2299200" cy="0"/>
          </a:xfrm>
          <a:prstGeom prst="straightConnector1">
            <a:avLst/>
          </a:prstGeom>
          <a:noFill/>
          <a:ln cap="flat" cmpd="sng" w="25400">
            <a:solidFill>
              <a:schemeClr val="dk1"/>
            </a:solidFill>
            <a:prstDash val="solid"/>
            <a:round/>
            <a:headEnd len="sm" w="sm" type="none"/>
            <a:tailEnd len="sm" w="sm" type="none"/>
          </a:ln>
        </p:spPr>
      </p:cxnSp>
      <p:sp>
        <p:nvSpPr>
          <p:cNvPr id="845" name="Google Shape;845;p138"/>
          <p:cNvSpPr/>
          <p:nvPr>
            <p:ph idx="5" type="pic"/>
          </p:nvPr>
        </p:nvSpPr>
        <p:spPr>
          <a:xfrm>
            <a:off x="6417389" y="2585440"/>
            <a:ext cx="2299200" cy="1485000"/>
          </a:xfrm>
          <a:prstGeom prst="rect">
            <a:avLst/>
          </a:prstGeom>
          <a:noFill/>
          <a:ln>
            <a:noFill/>
          </a:ln>
        </p:spPr>
      </p:sp>
      <p:sp>
        <p:nvSpPr>
          <p:cNvPr id="846" name="Google Shape;846;p138"/>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47" name="Google Shape;847;p138"/>
          <p:cNvSpPr txBox="1"/>
          <p:nvPr>
            <p:ph idx="6" type="body"/>
          </p:nvPr>
        </p:nvSpPr>
        <p:spPr>
          <a:xfrm>
            <a:off x="436124" y="420334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48" name="Google Shape;848;p138"/>
          <p:cNvSpPr txBox="1"/>
          <p:nvPr>
            <p:ph idx="7" type="body"/>
          </p:nvPr>
        </p:nvSpPr>
        <p:spPr>
          <a:xfrm>
            <a:off x="6417388" y="420334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849" name="Google Shape;849;p138"/>
          <p:cNvCxnSpPr/>
          <p:nvPr/>
        </p:nvCxnSpPr>
        <p:spPr>
          <a:xfrm>
            <a:off x="3422428"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850" name="Google Shape;850;p138"/>
          <p:cNvSpPr/>
          <p:nvPr>
            <p:ph idx="8" type="pic"/>
          </p:nvPr>
        </p:nvSpPr>
        <p:spPr>
          <a:xfrm>
            <a:off x="3422429" y="411163"/>
            <a:ext cx="2299200" cy="1485000"/>
          </a:xfrm>
          <a:prstGeom prst="rect">
            <a:avLst/>
          </a:prstGeom>
          <a:noFill/>
          <a:ln>
            <a:noFill/>
          </a:ln>
        </p:spPr>
      </p:sp>
      <p:cxnSp>
        <p:nvCxnSpPr>
          <p:cNvPr id="851" name="Google Shape;851;p138"/>
          <p:cNvCxnSpPr/>
          <p:nvPr/>
        </p:nvCxnSpPr>
        <p:spPr>
          <a:xfrm>
            <a:off x="3426752" y="4203361"/>
            <a:ext cx="2299200" cy="0"/>
          </a:xfrm>
          <a:prstGeom prst="straightConnector1">
            <a:avLst/>
          </a:prstGeom>
          <a:noFill/>
          <a:ln cap="flat" cmpd="sng" w="25400">
            <a:solidFill>
              <a:schemeClr val="dk1"/>
            </a:solidFill>
            <a:prstDash val="solid"/>
            <a:round/>
            <a:headEnd len="sm" w="sm" type="none"/>
            <a:tailEnd len="sm" w="sm" type="none"/>
          </a:ln>
        </p:spPr>
      </p:cxnSp>
      <p:sp>
        <p:nvSpPr>
          <p:cNvPr id="852" name="Google Shape;852;p138"/>
          <p:cNvSpPr/>
          <p:nvPr>
            <p:ph idx="9" type="pic"/>
          </p:nvPr>
        </p:nvSpPr>
        <p:spPr>
          <a:xfrm>
            <a:off x="3426753" y="2585440"/>
            <a:ext cx="2299200" cy="1485000"/>
          </a:xfrm>
          <a:prstGeom prst="rect">
            <a:avLst/>
          </a:prstGeom>
          <a:noFill/>
          <a:ln>
            <a:noFill/>
          </a:ln>
        </p:spPr>
      </p:sp>
      <p:sp>
        <p:nvSpPr>
          <p:cNvPr id="853" name="Google Shape;853;p138"/>
          <p:cNvSpPr txBox="1"/>
          <p:nvPr>
            <p:ph idx="13"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54" name="Google Shape;854;p138"/>
          <p:cNvSpPr txBox="1"/>
          <p:nvPr>
            <p:ph idx="14" type="body"/>
          </p:nvPr>
        </p:nvSpPr>
        <p:spPr>
          <a:xfrm>
            <a:off x="3426752" y="420334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spcBef>
                <a:spcPts val="5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55" name="Google Shape;855;p138"/>
          <p:cNvSpPr txBox="1"/>
          <p:nvPr>
            <p:ph idx="15"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1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Dark)" showMasterSp="0">
  <p:cSld name="Bullets, chart (Dark)">
    <p:bg>
      <p:bgPr>
        <a:solidFill>
          <a:schemeClr val="dk2"/>
        </a:solidFill>
      </p:bgPr>
    </p:bg>
    <p:spTree>
      <p:nvGrpSpPr>
        <p:cNvPr id="856" name="Shape 856"/>
        <p:cNvGrpSpPr/>
        <p:nvPr/>
      </p:nvGrpSpPr>
      <p:grpSpPr>
        <a:xfrm>
          <a:off x="0" y="0"/>
          <a:ext cx="0" cy="0"/>
          <a:chOff x="0" y="0"/>
          <a:chExt cx="0" cy="0"/>
        </a:xfrm>
      </p:grpSpPr>
      <p:sp>
        <p:nvSpPr>
          <p:cNvPr id="857" name="Google Shape;857;p139"/>
          <p:cNvSpPr/>
          <p:nvPr>
            <p:ph idx="2" type="chart"/>
          </p:nvPr>
        </p:nvSpPr>
        <p:spPr>
          <a:xfrm>
            <a:off x="4791077" y="682938"/>
            <a:ext cx="3921000" cy="34623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858" name="Google Shape;858;p139"/>
          <p:cNvSpPr txBox="1"/>
          <p:nvPr>
            <p:ph idx="1" type="body"/>
          </p:nvPr>
        </p:nvSpPr>
        <p:spPr>
          <a:xfrm>
            <a:off x="431801" y="682938"/>
            <a:ext cx="3921000" cy="34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59" name="Google Shape;859;p139"/>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1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Light)" showMasterSp="0">
  <p:cSld name="Bullets, chart (Light)">
    <p:bg>
      <p:bgPr>
        <a:solidFill>
          <a:schemeClr val="lt2"/>
        </a:solidFill>
      </p:bgPr>
    </p:bg>
    <p:spTree>
      <p:nvGrpSpPr>
        <p:cNvPr id="860" name="Shape 860"/>
        <p:cNvGrpSpPr/>
        <p:nvPr/>
      </p:nvGrpSpPr>
      <p:grpSpPr>
        <a:xfrm>
          <a:off x="0" y="0"/>
          <a:ext cx="0" cy="0"/>
          <a:chOff x="0" y="0"/>
          <a:chExt cx="0" cy="0"/>
        </a:xfrm>
      </p:grpSpPr>
      <p:sp>
        <p:nvSpPr>
          <p:cNvPr id="861" name="Google Shape;861;p140"/>
          <p:cNvSpPr/>
          <p:nvPr>
            <p:ph idx="2" type="chart"/>
          </p:nvPr>
        </p:nvSpPr>
        <p:spPr>
          <a:xfrm>
            <a:off x="4791077" y="682939"/>
            <a:ext cx="3921000" cy="34632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862" name="Google Shape;862;p140"/>
          <p:cNvSpPr txBox="1"/>
          <p:nvPr>
            <p:ph idx="1" type="body"/>
          </p:nvPr>
        </p:nvSpPr>
        <p:spPr>
          <a:xfrm>
            <a:off x="431801" y="682938"/>
            <a:ext cx="3921000" cy="34632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63" name="Google Shape;863;p140"/>
          <p:cNvSpPr txBox="1"/>
          <p:nvPr>
            <p:ph idx="3"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spcBef>
                <a:spcPts val="2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1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Dark)" showMasterSp="0">
  <p:cSld name="People circles (Dark)">
    <p:bg>
      <p:bgPr>
        <a:solidFill>
          <a:schemeClr val="dk2"/>
        </a:solidFill>
      </p:bgPr>
    </p:bg>
    <p:spTree>
      <p:nvGrpSpPr>
        <p:cNvPr id="864" name="Shape 864"/>
        <p:cNvGrpSpPr/>
        <p:nvPr/>
      </p:nvGrpSpPr>
      <p:grpSpPr>
        <a:xfrm>
          <a:off x="0" y="0"/>
          <a:ext cx="0" cy="0"/>
          <a:chOff x="0" y="0"/>
          <a:chExt cx="0" cy="0"/>
        </a:xfrm>
      </p:grpSpPr>
      <p:sp>
        <p:nvSpPr>
          <p:cNvPr id="865" name="Google Shape;865;p141"/>
          <p:cNvSpPr txBox="1"/>
          <p:nvPr>
            <p:ph idx="1" type="body"/>
          </p:nvPr>
        </p:nvSpPr>
        <p:spPr>
          <a:xfrm>
            <a:off x="2627933"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lt1"/>
              </a:buClr>
              <a:buSzPts val="1600"/>
              <a:buNone/>
              <a:defRPr sz="16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66" name="Google Shape;866;p141"/>
          <p:cNvSpPr txBox="1"/>
          <p:nvPr>
            <p:ph type="title"/>
          </p:nvPr>
        </p:nvSpPr>
        <p:spPr>
          <a:xfrm>
            <a:off x="431800" y="3348537"/>
            <a:ext cx="1692000" cy="701400"/>
          </a:xfrm>
          <a:prstGeom prst="rect">
            <a:avLst/>
          </a:prstGeom>
          <a:noFill/>
          <a:ln>
            <a:noFill/>
          </a:ln>
        </p:spPr>
        <p:txBody>
          <a:bodyPr anchorCtr="0" anchor="t" bIns="0" lIns="0" spcFirstLastPara="1" rIns="0" wrap="square" tIns="0">
            <a:noAutofit/>
          </a:bodyPr>
          <a:lstStyle>
            <a:lvl1pPr lvl="0" rtl="0" algn="ctr">
              <a:lnSpc>
                <a:spcPct val="100000"/>
              </a:lnSpc>
              <a:spcBef>
                <a:spcPts val="0"/>
              </a:spcBef>
              <a:spcAft>
                <a:spcPts val="0"/>
              </a:spcAft>
              <a:buClr>
                <a:schemeClr val="lt1"/>
              </a:buClr>
              <a:buSzPts val="1600"/>
              <a:buNone/>
              <a:defRPr b="0" sz="16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sp>
        <p:nvSpPr>
          <p:cNvPr id="867" name="Google Shape;867;p141"/>
          <p:cNvSpPr/>
          <p:nvPr>
            <p:ph idx="2" type="pic"/>
          </p:nvPr>
        </p:nvSpPr>
        <p:spPr>
          <a:xfrm>
            <a:off x="431800" y="1565550"/>
            <a:ext cx="1692000" cy="1692000"/>
          </a:xfrm>
          <a:prstGeom prst="ellipse">
            <a:avLst/>
          </a:prstGeom>
          <a:noFill/>
          <a:ln>
            <a:noFill/>
          </a:ln>
        </p:spPr>
      </p:sp>
      <p:sp>
        <p:nvSpPr>
          <p:cNvPr id="868" name="Google Shape;868;p141"/>
          <p:cNvSpPr/>
          <p:nvPr>
            <p:ph idx="3" type="pic"/>
          </p:nvPr>
        </p:nvSpPr>
        <p:spPr>
          <a:xfrm>
            <a:off x="2627933" y="1565550"/>
            <a:ext cx="1692000" cy="1692000"/>
          </a:xfrm>
          <a:prstGeom prst="ellipse">
            <a:avLst/>
          </a:prstGeom>
          <a:noFill/>
          <a:ln>
            <a:noFill/>
          </a:ln>
        </p:spPr>
      </p:sp>
      <p:sp>
        <p:nvSpPr>
          <p:cNvPr id="869" name="Google Shape;869;p141"/>
          <p:cNvSpPr/>
          <p:nvPr>
            <p:ph idx="4" type="pic"/>
          </p:nvPr>
        </p:nvSpPr>
        <p:spPr>
          <a:xfrm>
            <a:off x="4824066" y="1565550"/>
            <a:ext cx="1692000" cy="1692000"/>
          </a:xfrm>
          <a:prstGeom prst="ellipse">
            <a:avLst/>
          </a:prstGeom>
          <a:noFill/>
          <a:ln>
            <a:noFill/>
          </a:ln>
        </p:spPr>
      </p:sp>
      <p:sp>
        <p:nvSpPr>
          <p:cNvPr id="870" name="Google Shape;870;p141"/>
          <p:cNvSpPr/>
          <p:nvPr>
            <p:ph idx="5" type="pic"/>
          </p:nvPr>
        </p:nvSpPr>
        <p:spPr>
          <a:xfrm>
            <a:off x="7020200" y="1565550"/>
            <a:ext cx="1692000" cy="1692000"/>
          </a:xfrm>
          <a:prstGeom prst="ellipse">
            <a:avLst/>
          </a:prstGeom>
          <a:noFill/>
          <a:ln>
            <a:noFill/>
          </a:ln>
        </p:spPr>
      </p:sp>
      <p:sp>
        <p:nvSpPr>
          <p:cNvPr id="871" name="Google Shape;871;p141"/>
          <p:cNvSpPr txBox="1"/>
          <p:nvPr>
            <p:ph idx="6" type="body"/>
          </p:nvPr>
        </p:nvSpPr>
        <p:spPr>
          <a:xfrm>
            <a:off x="4824066"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lt1"/>
              </a:buClr>
              <a:buSzPts val="1600"/>
              <a:buNone/>
              <a:defRPr sz="16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72" name="Google Shape;872;p141"/>
          <p:cNvSpPr txBox="1"/>
          <p:nvPr>
            <p:ph idx="7" type="body"/>
          </p:nvPr>
        </p:nvSpPr>
        <p:spPr>
          <a:xfrm>
            <a:off x="7020200"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lt1"/>
              </a:buClr>
              <a:buSzPts val="1600"/>
              <a:buNone/>
              <a:defRPr sz="16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cxnSp>
        <p:nvCxnSpPr>
          <p:cNvPr id="873" name="Google Shape;873;p141"/>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874" name="Google Shape;874;p141"/>
          <p:cNvSpPr txBox="1"/>
          <p:nvPr>
            <p:ph idx="8"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75" name="Google Shape;875;p141"/>
          <p:cNvSpPr txBox="1"/>
          <p:nvPr>
            <p:ph idx="9"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655">
          <p15:clr>
            <a:srgbClr val="FBAE40"/>
          </p15:clr>
        </p15:guide>
        <p15:guide id="6" pos="1338">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1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Light)" showMasterSp="0">
  <p:cSld name="People circles (Light)">
    <p:bg>
      <p:bgPr>
        <a:solidFill>
          <a:schemeClr val="lt2"/>
        </a:solidFill>
      </p:bgPr>
    </p:bg>
    <p:spTree>
      <p:nvGrpSpPr>
        <p:cNvPr id="876" name="Shape 876"/>
        <p:cNvGrpSpPr/>
        <p:nvPr/>
      </p:nvGrpSpPr>
      <p:grpSpPr>
        <a:xfrm>
          <a:off x="0" y="0"/>
          <a:ext cx="0" cy="0"/>
          <a:chOff x="0" y="0"/>
          <a:chExt cx="0" cy="0"/>
        </a:xfrm>
      </p:grpSpPr>
      <p:sp>
        <p:nvSpPr>
          <p:cNvPr id="877" name="Google Shape;877;p142"/>
          <p:cNvSpPr/>
          <p:nvPr>
            <p:ph idx="2" type="pic"/>
          </p:nvPr>
        </p:nvSpPr>
        <p:spPr>
          <a:xfrm>
            <a:off x="431800" y="1565550"/>
            <a:ext cx="1692000" cy="1692000"/>
          </a:xfrm>
          <a:prstGeom prst="ellipse">
            <a:avLst/>
          </a:prstGeom>
          <a:noFill/>
          <a:ln>
            <a:noFill/>
          </a:ln>
        </p:spPr>
      </p:sp>
      <p:sp>
        <p:nvSpPr>
          <p:cNvPr id="878" name="Google Shape;878;p142"/>
          <p:cNvSpPr/>
          <p:nvPr>
            <p:ph idx="3" type="pic"/>
          </p:nvPr>
        </p:nvSpPr>
        <p:spPr>
          <a:xfrm>
            <a:off x="2627933" y="1565550"/>
            <a:ext cx="1692000" cy="1692000"/>
          </a:xfrm>
          <a:prstGeom prst="ellipse">
            <a:avLst/>
          </a:prstGeom>
          <a:noFill/>
          <a:ln>
            <a:noFill/>
          </a:ln>
        </p:spPr>
      </p:sp>
      <p:sp>
        <p:nvSpPr>
          <p:cNvPr id="879" name="Google Shape;879;p142"/>
          <p:cNvSpPr/>
          <p:nvPr>
            <p:ph idx="4" type="pic"/>
          </p:nvPr>
        </p:nvSpPr>
        <p:spPr>
          <a:xfrm>
            <a:off x="4824066" y="1565550"/>
            <a:ext cx="1692000" cy="1692000"/>
          </a:xfrm>
          <a:prstGeom prst="ellipse">
            <a:avLst/>
          </a:prstGeom>
          <a:noFill/>
          <a:ln>
            <a:noFill/>
          </a:ln>
        </p:spPr>
      </p:sp>
      <p:sp>
        <p:nvSpPr>
          <p:cNvPr id="880" name="Google Shape;880;p142"/>
          <p:cNvSpPr/>
          <p:nvPr>
            <p:ph idx="5" type="pic"/>
          </p:nvPr>
        </p:nvSpPr>
        <p:spPr>
          <a:xfrm>
            <a:off x="7020200" y="1565550"/>
            <a:ext cx="1692000" cy="1692000"/>
          </a:xfrm>
          <a:prstGeom prst="ellipse">
            <a:avLst/>
          </a:prstGeom>
          <a:noFill/>
          <a:ln>
            <a:noFill/>
          </a:ln>
        </p:spPr>
      </p:sp>
      <p:cxnSp>
        <p:nvCxnSpPr>
          <p:cNvPr id="881" name="Google Shape;881;p142"/>
          <p:cNvCxnSpPr/>
          <p:nvPr/>
        </p:nvCxnSpPr>
        <p:spPr>
          <a:xfrm>
            <a:off x="431800" y="428485"/>
            <a:ext cx="8280300" cy="0"/>
          </a:xfrm>
          <a:prstGeom prst="straightConnector1">
            <a:avLst/>
          </a:prstGeom>
          <a:noFill/>
          <a:ln cap="flat" cmpd="sng" w="38100">
            <a:solidFill>
              <a:schemeClr val="dk1"/>
            </a:solidFill>
            <a:prstDash val="solid"/>
            <a:round/>
            <a:headEnd len="sm" w="sm" type="none"/>
            <a:tailEnd len="sm" w="sm" type="none"/>
          </a:ln>
        </p:spPr>
      </p:cxnSp>
      <p:sp>
        <p:nvSpPr>
          <p:cNvPr id="882" name="Google Shape;882;p142"/>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3400"/>
              <a:buNone/>
              <a:defRPr sz="3400"/>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83" name="Google Shape;883;p142"/>
          <p:cNvSpPr txBox="1"/>
          <p:nvPr>
            <p:ph idx="6" type="body"/>
          </p:nvPr>
        </p:nvSpPr>
        <p:spPr>
          <a:xfrm>
            <a:off x="2627933"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dk1"/>
              </a:buClr>
              <a:buSzPts val="1600"/>
              <a:buNone/>
              <a:defRPr sz="1600">
                <a:solidFill>
                  <a:schemeClr val="dk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84" name="Google Shape;884;p142"/>
          <p:cNvSpPr txBox="1"/>
          <p:nvPr>
            <p:ph type="title"/>
          </p:nvPr>
        </p:nvSpPr>
        <p:spPr>
          <a:xfrm>
            <a:off x="431800" y="3348537"/>
            <a:ext cx="1692000" cy="701400"/>
          </a:xfrm>
          <a:prstGeom prst="rect">
            <a:avLst/>
          </a:prstGeom>
          <a:noFill/>
          <a:ln>
            <a:noFill/>
          </a:ln>
        </p:spPr>
        <p:txBody>
          <a:bodyPr anchorCtr="0" anchor="t" bIns="0" lIns="0" spcFirstLastPara="1" rIns="0" wrap="square" tIns="0">
            <a:noAutofit/>
          </a:bodyPr>
          <a:lstStyle>
            <a:lvl1pPr lvl="0" rtl="0" algn="ctr">
              <a:lnSpc>
                <a:spcPct val="100000"/>
              </a:lnSpc>
              <a:spcBef>
                <a:spcPts val="0"/>
              </a:spcBef>
              <a:spcAft>
                <a:spcPts val="0"/>
              </a:spcAft>
              <a:buClr>
                <a:schemeClr val="dk1"/>
              </a:buClr>
              <a:buSzPts val="1600"/>
              <a:buNone/>
              <a:defRPr b="0" sz="16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sp>
        <p:nvSpPr>
          <p:cNvPr id="885" name="Google Shape;885;p142"/>
          <p:cNvSpPr txBox="1"/>
          <p:nvPr>
            <p:ph idx="7" type="body"/>
          </p:nvPr>
        </p:nvSpPr>
        <p:spPr>
          <a:xfrm>
            <a:off x="4824066"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dk1"/>
              </a:buClr>
              <a:buSzPts val="1600"/>
              <a:buNone/>
              <a:defRPr sz="1600">
                <a:solidFill>
                  <a:schemeClr val="dk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86" name="Google Shape;886;p142"/>
          <p:cNvSpPr txBox="1"/>
          <p:nvPr>
            <p:ph idx="8" type="body"/>
          </p:nvPr>
        </p:nvSpPr>
        <p:spPr>
          <a:xfrm>
            <a:off x="7020200"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dk1"/>
              </a:buClr>
              <a:buSzPts val="1600"/>
              <a:buNone/>
              <a:defRPr sz="1600">
                <a:solidFill>
                  <a:schemeClr val="dk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87" name="Google Shape;887;p142"/>
          <p:cNvSpPr txBox="1"/>
          <p:nvPr>
            <p:ph idx="9"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338">
          <p15:clr>
            <a:srgbClr val="FBAE40"/>
          </p15:clr>
        </p15:guide>
        <p15:guide id="6" pos="1655">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showMasterSp="0">
  <p:cSld name="Blank (Dark)">
    <p:bg>
      <p:bgPr>
        <a:solidFill>
          <a:schemeClr val="dk2"/>
        </a:solidFill>
      </p:bgPr>
    </p:bg>
    <p:spTree>
      <p:nvGrpSpPr>
        <p:cNvPr id="63" name="Shape 63"/>
        <p:cNvGrpSpPr/>
        <p:nvPr/>
      </p:nvGrpSpPr>
      <p:grpSpPr>
        <a:xfrm>
          <a:off x="0" y="0"/>
          <a:ext cx="0" cy="0"/>
          <a:chOff x="0" y="0"/>
          <a:chExt cx="0" cy="0"/>
        </a:xfrm>
      </p:grpSpPr>
      <p:sp>
        <p:nvSpPr>
          <p:cNvPr id="64" name="Google Shape;64;p16"/>
          <p:cNvSpPr txBox="1"/>
          <p:nvPr>
            <p:ph idx="1" type="body"/>
          </p:nvPr>
        </p:nvSpPr>
        <p:spPr>
          <a:xfrm>
            <a:off x="431800" y="411163"/>
            <a:ext cx="5645100" cy="28800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showMasterSp="0">
  <p:cSld name="Blank, title (Dark)">
    <p:bg>
      <p:bgPr>
        <a:solidFill>
          <a:schemeClr val="dk2"/>
        </a:solidFill>
      </p:bgPr>
    </p:bg>
    <p:spTree>
      <p:nvGrpSpPr>
        <p:cNvPr id="888" name="Shape 888"/>
        <p:cNvGrpSpPr/>
        <p:nvPr/>
      </p:nvGrpSpPr>
      <p:grpSpPr>
        <a:xfrm>
          <a:off x="0" y="0"/>
          <a:ext cx="0" cy="0"/>
          <a:chOff x="0" y="0"/>
          <a:chExt cx="0" cy="0"/>
        </a:xfrm>
      </p:grpSpPr>
      <p:cxnSp>
        <p:nvCxnSpPr>
          <p:cNvPr id="889" name="Google Shape;889;p143"/>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890" name="Google Shape;890;p143"/>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91" name="Google Shape;891;p143"/>
          <p:cNvSpPr txBox="1"/>
          <p:nvPr>
            <p:ph idx="2" type="body"/>
          </p:nvPr>
        </p:nvSpPr>
        <p:spPr>
          <a:xfrm>
            <a:off x="431801" y="1447800"/>
            <a:ext cx="5645100" cy="2651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92" name="Google Shape;892;p143"/>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Light)" showMasterSp="0">
  <p:cSld name="Blank, title (Light)">
    <p:bg>
      <p:bgPr>
        <a:solidFill>
          <a:schemeClr val="lt2"/>
        </a:solidFill>
      </p:bgPr>
    </p:bg>
    <p:spTree>
      <p:nvGrpSpPr>
        <p:cNvPr id="893" name="Shape 893"/>
        <p:cNvGrpSpPr/>
        <p:nvPr/>
      </p:nvGrpSpPr>
      <p:grpSpPr>
        <a:xfrm>
          <a:off x="0" y="0"/>
          <a:ext cx="0" cy="0"/>
          <a:chOff x="0" y="0"/>
          <a:chExt cx="0" cy="0"/>
        </a:xfrm>
      </p:grpSpPr>
      <p:cxnSp>
        <p:nvCxnSpPr>
          <p:cNvPr id="894" name="Google Shape;894;p144"/>
          <p:cNvCxnSpPr/>
          <p:nvPr/>
        </p:nvCxnSpPr>
        <p:spPr>
          <a:xfrm>
            <a:off x="431800" y="428485"/>
            <a:ext cx="8280300" cy="0"/>
          </a:xfrm>
          <a:prstGeom prst="straightConnector1">
            <a:avLst/>
          </a:prstGeom>
          <a:noFill/>
          <a:ln cap="flat" cmpd="sng" w="38100">
            <a:solidFill>
              <a:schemeClr val="dk1"/>
            </a:solidFill>
            <a:prstDash val="solid"/>
            <a:round/>
            <a:headEnd len="sm" w="sm" type="none"/>
            <a:tailEnd len="sm" w="sm" type="none"/>
          </a:ln>
        </p:spPr>
      </p:cxnSp>
      <p:sp>
        <p:nvSpPr>
          <p:cNvPr id="895" name="Google Shape;895;p144"/>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3400"/>
              <a:buNone/>
              <a:defRPr sz="3400">
                <a:solidFill>
                  <a:schemeClr val="dk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96" name="Google Shape;896;p144"/>
          <p:cNvSpPr txBox="1"/>
          <p:nvPr>
            <p:ph idx="2" type="body"/>
          </p:nvPr>
        </p:nvSpPr>
        <p:spPr>
          <a:xfrm>
            <a:off x="431801" y="1447800"/>
            <a:ext cx="5645100" cy="26532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897" name="Google Shape;897;p144"/>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showMasterSp="0">
  <p:cSld name="Blank (Dark)">
    <p:bg>
      <p:bgPr>
        <a:solidFill>
          <a:schemeClr val="dk2"/>
        </a:solidFill>
      </p:bgPr>
    </p:bg>
    <p:spTree>
      <p:nvGrpSpPr>
        <p:cNvPr id="898" name="Shape 898"/>
        <p:cNvGrpSpPr/>
        <p:nvPr/>
      </p:nvGrpSpPr>
      <p:grpSpPr>
        <a:xfrm>
          <a:off x="0" y="0"/>
          <a:ext cx="0" cy="0"/>
          <a:chOff x="0" y="0"/>
          <a:chExt cx="0" cy="0"/>
        </a:xfrm>
      </p:grpSpPr>
      <p:sp>
        <p:nvSpPr>
          <p:cNvPr id="899" name="Google Shape;899;p145"/>
          <p:cNvSpPr txBox="1"/>
          <p:nvPr>
            <p:ph idx="1" type="body"/>
          </p:nvPr>
        </p:nvSpPr>
        <p:spPr>
          <a:xfrm>
            <a:off x="431800" y="411163"/>
            <a:ext cx="5645100" cy="28800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900" name="Google Shape;900;p145"/>
          <p:cNvSpPr txBox="1"/>
          <p:nvPr>
            <p:ph idx="2"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Light)" showMasterSp="0">
  <p:cSld name="Blank (Light)">
    <p:bg>
      <p:bgPr>
        <a:solidFill>
          <a:schemeClr val="lt2"/>
        </a:solidFill>
      </p:bgPr>
    </p:bg>
    <p:spTree>
      <p:nvGrpSpPr>
        <p:cNvPr id="901" name="Shape 901"/>
        <p:cNvGrpSpPr/>
        <p:nvPr/>
      </p:nvGrpSpPr>
      <p:grpSpPr>
        <a:xfrm>
          <a:off x="0" y="0"/>
          <a:ext cx="0" cy="0"/>
          <a:chOff x="0" y="0"/>
          <a:chExt cx="0" cy="0"/>
        </a:xfrm>
      </p:grpSpPr>
      <p:sp>
        <p:nvSpPr>
          <p:cNvPr id="902" name="Google Shape;902;p146"/>
          <p:cNvSpPr txBox="1"/>
          <p:nvPr>
            <p:ph idx="1" type="body"/>
          </p:nvPr>
        </p:nvSpPr>
        <p:spPr>
          <a:xfrm>
            <a:off x="431801" y="411162"/>
            <a:ext cx="5645100" cy="28800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903" name="Google Shape;903;p146"/>
          <p:cNvSpPr txBox="1"/>
          <p:nvPr>
            <p:ph idx="2"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Dark)" showMasterSp="0">
  <p:cSld name="Full image (Dark)">
    <p:bg>
      <p:bgPr>
        <a:solidFill>
          <a:schemeClr val="dk2"/>
        </a:solidFill>
      </p:bgPr>
    </p:bg>
    <p:spTree>
      <p:nvGrpSpPr>
        <p:cNvPr id="904" name="Shape 904"/>
        <p:cNvGrpSpPr/>
        <p:nvPr/>
      </p:nvGrpSpPr>
      <p:grpSpPr>
        <a:xfrm>
          <a:off x="0" y="0"/>
          <a:ext cx="0" cy="0"/>
          <a:chOff x="0" y="0"/>
          <a:chExt cx="0" cy="0"/>
        </a:xfrm>
      </p:grpSpPr>
      <p:sp>
        <p:nvSpPr>
          <p:cNvPr id="905" name="Google Shape;905;p147"/>
          <p:cNvSpPr/>
          <p:nvPr>
            <p:ph idx="2" type="pic"/>
          </p:nvPr>
        </p:nvSpPr>
        <p:spPr>
          <a:xfrm>
            <a:off x="431802" y="411162"/>
            <a:ext cx="8280300" cy="4321200"/>
          </a:xfrm>
          <a:prstGeom prst="rect">
            <a:avLst/>
          </a:prstGeom>
          <a:noFill/>
          <a:ln>
            <a:noFill/>
          </a:ln>
        </p:spPr>
      </p:sp>
      <p:sp>
        <p:nvSpPr>
          <p:cNvPr id="906" name="Google Shape;906;p147"/>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Light)" showMasterSp="0">
  <p:cSld name="Full image (Light)">
    <p:bg>
      <p:bgPr>
        <a:solidFill>
          <a:schemeClr val="lt2"/>
        </a:solidFill>
      </p:bgPr>
    </p:bg>
    <p:spTree>
      <p:nvGrpSpPr>
        <p:cNvPr id="907" name="Shape 907"/>
        <p:cNvGrpSpPr/>
        <p:nvPr/>
      </p:nvGrpSpPr>
      <p:grpSpPr>
        <a:xfrm>
          <a:off x="0" y="0"/>
          <a:ext cx="0" cy="0"/>
          <a:chOff x="0" y="0"/>
          <a:chExt cx="0" cy="0"/>
        </a:xfrm>
      </p:grpSpPr>
      <p:sp>
        <p:nvSpPr>
          <p:cNvPr id="908" name="Google Shape;908;p148"/>
          <p:cNvSpPr/>
          <p:nvPr>
            <p:ph idx="2" type="pic"/>
          </p:nvPr>
        </p:nvSpPr>
        <p:spPr>
          <a:xfrm>
            <a:off x="431802" y="411162"/>
            <a:ext cx="8280300" cy="4321200"/>
          </a:xfrm>
          <a:prstGeom prst="rect">
            <a:avLst/>
          </a:prstGeom>
          <a:noFill/>
          <a:ln>
            <a:noFill/>
          </a:ln>
        </p:spPr>
      </p:sp>
      <p:sp>
        <p:nvSpPr>
          <p:cNvPr id="909" name="Google Shape;909;p148"/>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2" showMasterSp="0">
  <p:cSld name="1_Heading, bullets, image (Light)_10">
    <p:bg>
      <p:bgPr>
        <a:solidFill>
          <a:schemeClr val="dk2"/>
        </a:solidFill>
      </p:bgPr>
    </p:bg>
    <p:spTree>
      <p:nvGrpSpPr>
        <p:cNvPr id="910" name="Shape 910"/>
        <p:cNvGrpSpPr/>
        <p:nvPr/>
      </p:nvGrpSpPr>
      <p:grpSpPr>
        <a:xfrm>
          <a:off x="0" y="0"/>
          <a:ext cx="0" cy="0"/>
          <a:chOff x="0" y="0"/>
          <a:chExt cx="0" cy="0"/>
        </a:xfrm>
      </p:grpSpPr>
      <p:cxnSp>
        <p:nvCxnSpPr>
          <p:cNvPr id="911" name="Google Shape;911;p149"/>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912" name="Google Shape;912;p149"/>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913" name="Google Shape;913;p149"/>
          <p:cNvSpPr/>
          <p:nvPr>
            <p:ph idx="2" type="pic"/>
          </p:nvPr>
        </p:nvSpPr>
        <p:spPr>
          <a:xfrm>
            <a:off x="5251450" y="702659"/>
            <a:ext cx="3892500" cy="3451800"/>
          </a:xfrm>
          <a:prstGeom prst="rect">
            <a:avLst/>
          </a:prstGeom>
          <a:noFill/>
          <a:ln>
            <a:noFill/>
          </a:ln>
        </p:spPr>
      </p:sp>
      <p:sp>
        <p:nvSpPr>
          <p:cNvPr id="914" name="Google Shape;914;p149"/>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915" name="Google Shape;915;p149"/>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op slide (Dark)" showMasterSp="0">
  <p:cSld name="1_Top slide (Dark)">
    <p:bg>
      <p:bgPr>
        <a:solidFill>
          <a:schemeClr val="dk2"/>
        </a:solidFill>
      </p:bgPr>
    </p:bg>
    <p:spTree>
      <p:nvGrpSpPr>
        <p:cNvPr id="919" name="Shape 919"/>
        <p:cNvGrpSpPr/>
        <p:nvPr/>
      </p:nvGrpSpPr>
      <p:grpSpPr>
        <a:xfrm>
          <a:off x="0" y="0"/>
          <a:ext cx="0" cy="0"/>
          <a:chOff x="0" y="0"/>
          <a:chExt cx="0" cy="0"/>
        </a:xfrm>
      </p:grpSpPr>
      <p:sp>
        <p:nvSpPr>
          <p:cNvPr id="920" name="Google Shape;920;p151"/>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1"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921" name="Google Shape;921;p151"/>
          <p:cNvCxnSpPr/>
          <p:nvPr/>
        </p:nvCxnSpPr>
        <p:spPr>
          <a:xfrm>
            <a:off x="431800" y="2184922"/>
            <a:ext cx="4353600" cy="0"/>
          </a:xfrm>
          <a:prstGeom prst="straightConnector1">
            <a:avLst/>
          </a:prstGeom>
          <a:noFill/>
          <a:ln cap="flat" cmpd="sng" w="76200">
            <a:solidFill>
              <a:schemeClr val="lt1"/>
            </a:solidFill>
            <a:prstDash val="solid"/>
            <a:round/>
            <a:headEnd len="sm" w="sm" type="none"/>
            <a:tailEnd len="sm" w="sm" type="none"/>
          </a:ln>
        </p:spPr>
      </p:cxnSp>
      <p:pic>
        <p:nvPicPr>
          <p:cNvPr id="922" name="Google Shape;922;p151"/>
          <p:cNvPicPr preferRelativeResize="0"/>
          <p:nvPr/>
        </p:nvPicPr>
        <p:blipFill rotWithShape="1">
          <a:blip r:embed="rId2">
            <a:alphaModFix/>
          </a:blip>
          <a:srcRect b="0" l="0" r="0" t="0"/>
          <a:stretch/>
        </p:blipFill>
        <p:spPr>
          <a:xfrm>
            <a:off x="431800" y="416704"/>
            <a:ext cx="2174238" cy="953238"/>
          </a:xfrm>
          <a:prstGeom prst="rect">
            <a:avLst/>
          </a:prstGeom>
          <a:noFill/>
          <a:ln>
            <a:noFill/>
          </a:ln>
        </p:spPr>
      </p:pic>
      <p:sp>
        <p:nvSpPr>
          <p:cNvPr id="923" name="Google Shape;923;p151"/>
          <p:cNvSpPr txBox="1"/>
          <p:nvPr>
            <p:ph idx="1" type="body"/>
          </p:nvPr>
        </p:nvSpPr>
        <p:spPr>
          <a:xfrm>
            <a:off x="431800" y="3720363"/>
            <a:ext cx="4353600" cy="453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b="0" sz="2800">
                <a:solidFill>
                  <a:schemeClr val="lt1"/>
                </a:solidFill>
              </a:defRPr>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924" name="Google Shape;924;p151"/>
          <p:cNvSpPr/>
          <p:nvPr>
            <p:ph idx="2" type="pic"/>
          </p:nvPr>
        </p:nvSpPr>
        <p:spPr>
          <a:xfrm>
            <a:off x="5651872" y="0"/>
            <a:ext cx="3493800" cy="4573500"/>
          </a:xfrm>
          <a:prstGeom prst="rect">
            <a:avLst/>
          </a:prstGeom>
          <a:noFill/>
          <a:ln>
            <a:noFill/>
          </a:ln>
        </p:spPr>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1_Heading, bullets, image (Light)">
    <p:bg>
      <p:bgPr>
        <a:solidFill>
          <a:schemeClr val="dk2"/>
        </a:solidFill>
      </p:bgPr>
    </p:bg>
    <p:spTree>
      <p:nvGrpSpPr>
        <p:cNvPr id="925" name="Shape 925"/>
        <p:cNvGrpSpPr/>
        <p:nvPr/>
      </p:nvGrpSpPr>
      <p:grpSpPr>
        <a:xfrm>
          <a:off x="0" y="0"/>
          <a:ext cx="0" cy="0"/>
          <a:chOff x="0" y="0"/>
          <a:chExt cx="0" cy="0"/>
        </a:xfrm>
      </p:grpSpPr>
      <p:cxnSp>
        <p:nvCxnSpPr>
          <p:cNvPr id="926" name="Google Shape;926;p152"/>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927" name="Google Shape;927;p152"/>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928" name="Google Shape;928;p152"/>
          <p:cNvSpPr/>
          <p:nvPr>
            <p:ph idx="2" type="pic"/>
          </p:nvPr>
        </p:nvSpPr>
        <p:spPr>
          <a:xfrm>
            <a:off x="5251450" y="702659"/>
            <a:ext cx="3892500" cy="3451800"/>
          </a:xfrm>
          <a:prstGeom prst="rect">
            <a:avLst/>
          </a:prstGeom>
          <a:noFill/>
          <a:ln>
            <a:noFill/>
          </a:ln>
        </p:spPr>
      </p:sp>
      <p:sp>
        <p:nvSpPr>
          <p:cNvPr id="929" name="Google Shape;929;p152"/>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930" name="Google Shape;930;p152"/>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showMasterSp="0">
  <p:cSld name="Blank, title (Dark)">
    <p:bg>
      <p:bgPr>
        <a:solidFill>
          <a:schemeClr val="dk2"/>
        </a:solidFill>
      </p:bgPr>
    </p:bg>
    <p:spTree>
      <p:nvGrpSpPr>
        <p:cNvPr id="931" name="Shape 931"/>
        <p:cNvGrpSpPr/>
        <p:nvPr/>
      </p:nvGrpSpPr>
      <p:grpSpPr>
        <a:xfrm>
          <a:off x="0" y="0"/>
          <a:ext cx="0" cy="0"/>
          <a:chOff x="0" y="0"/>
          <a:chExt cx="0" cy="0"/>
        </a:xfrm>
      </p:grpSpPr>
      <p:cxnSp>
        <p:nvCxnSpPr>
          <p:cNvPr id="932" name="Google Shape;932;p153"/>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933" name="Google Shape;933;p153"/>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934" name="Google Shape;934;p153"/>
          <p:cNvSpPr txBox="1"/>
          <p:nvPr>
            <p:ph idx="2" type="body"/>
          </p:nvPr>
        </p:nvSpPr>
        <p:spPr>
          <a:xfrm>
            <a:off x="431801" y="1447800"/>
            <a:ext cx="5645100" cy="2651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935" name="Google Shape;935;p153"/>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Light)" showMasterSp="0">
  <p:cSld name="Top slide (Light)">
    <p:bg>
      <p:bgPr>
        <a:solidFill>
          <a:srgbClr val="DEDEDE"/>
        </a:solidFill>
      </p:bgPr>
    </p:bg>
    <p:spTree>
      <p:nvGrpSpPr>
        <p:cNvPr id="65" name="Shape 65"/>
        <p:cNvGrpSpPr/>
        <p:nvPr/>
      </p:nvGrpSpPr>
      <p:grpSpPr>
        <a:xfrm>
          <a:off x="0" y="0"/>
          <a:ext cx="0" cy="0"/>
          <a:chOff x="0" y="0"/>
          <a:chExt cx="0" cy="0"/>
        </a:xfrm>
      </p:grpSpPr>
      <p:sp>
        <p:nvSpPr>
          <p:cNvPr id="66" name="Google Shape;66;p17"/>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400"/>
              <a:buNone/>
              <a:defRPr b="1" sz="34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67" name="Google Shape;67;p17"/>
          <p:cNvSpPr/>
          <p:nvPr>
            <p:ph idx="2" type="pic"/>
          </p:nvPr>
        </p:nvSpPr>
        <p:spPr>
          <a:xfrm>
            <a:off x="5651872" y="0"/>
            <a:ext cx="3493800" cy="4573500"/>
          </a:xfrm>
          <a:prstGeom prst="rect">
            <a:avLst/>
          </a:prstGeom>
          <a:noFill/>
          <a:ln>
            <a:noFill/>
          </a:ln>
        </p:spPr>
      </p:sp>
      <p:cxnSp>
        <p:nvCxnSpPr>
          <p:cNvPr id="68" name="Google Shape;68;p17"/>
          <p:cNvCxnSpPr/>
          <p:nvPr/>
        </p:nvCxnSpPr>
        <p:spPr>
          <a:xfrm>
            <a:off x="431800" y="2184922"/>
            <a:ext cx="4353600" cy="0"/>
          </a:xfrm>
          <a:prstGeom prst="straightConnector1">
            <a:avLst/>
          </a:prstGeom>
          <a:noFill/>
          <a:ln cap="flat" cmpd="sng" w="76200">
            <a:solidFill>
              <a:schemeClr val="dk1"/>
            </a:solidFill>
            <a:prstDash val="solid"/>
            <a:round/>
            <a:headEnd len="sm" w="sm" type="none"/>
            <a:tailEnd len="sm" w="sm" type="none"/>
          </a:ln>
        </p:spPr>
      </p:cxnSp>
      <p:pic>
        <p:nvPicPr>
          <p:cNvPr id="69" name="Google Shape;69;p17"/>
          <p:cNvPicPr preferRelativeResize="0"/>
          <p:nvPr/>
        </p:nvPicPr>
        <p:blipFill rotWithShape="1">
          <a:blip r:embed="rId2">
            <a:alphaModFix/>
          </a:blip>
          <a:srcRect b="0" l="0" r="0" t="0"/>
          <a:stretch/>
        </p:blipFill>
        <p:spPr>
          <a:xfrm>
            <a:off x="431800" y="416704"/>
            <a:ext cx="2174241" cy="953237"/>
          </a:xfrm>
          <a:prstGeom prst="rect">
            <a:avLst/>
          </a:prstGeom>
          <a:noFill/>
          <a:ln>
            <a:noFill/>
          </a:ln>
        </p:spPr>
      </p:pic>
      <p:sp>
        <p:nvSpPr>
          <p:cNvPr id="70" name="Google Shape;70;p17"/>
          <p:cNvSpPr txBox="1"/>
          <p:nvPr>
            <p:ph idx="1" type="body"/>
          </p:nvPr>
        </p:nvSpPr>
        <p:spPr>
          <a:xfrm>
            <a:off x="431800" y="3720363"/>
            <a:ext cx="4353600" cy="4539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2800"/>
              <a:buNone/>
              <a:defRPr b="0" sz="2800"/>
            </a:lvl1pPr>
            <a:lvl2pPr indent="-228600" lvl="1" marL="914400" algn="l">
              <a:spcBef>
                <a:spcPts val="8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2_Heading, bullets, image (Light)">
    <p:bg>
      <p:bgPr>
        <a:solidFill>
          <a:schemeClr val="dk2"/>
        </a:solidFill>
      </p:bgPr>
    </p:bg>
    <p:spTree>
      <p:nvGrpSpPr>
        <p:cNvPr id="936" name="Shape 936"/>
        <p:cNvGrpSpPr/>
        <p:nvPr/>
      </p:nvGrpSpPr>
      <p:grpSpPr>
        <a:xfrm>
          <a:off x="0" y="0"/>
          <a:ext cx="0" cy="0"/>
          <a:chOff x="0" y="0"/>
          <a:chExt cx="0" cy="0"/>
        </a:xfrm>
      </p:grpSpPr>
      <p:cxnSp>
        <p:nvCxnSpPr>
          <p:cNvPr id="937" name="Google Shape;937;p154"/>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938" name="Google Shape;938;p154"/>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939" name="Google Shape;939;p154"/>
          <p:cNvSpPr/>
          <p:nvPr>
            <p:ph idx="2" type="pic"/>
          </p:nvPr>
        </p:nvSpPr>
        <p:spPr>
          <a:xfrm>
            <a:off x="5251450" y="702659"/>
            <a:ext cx="3892500" cy="3451800"/>
          </a:xfrm>
          <a:prstGeom prst="rect">
            <a:avLst/>
          </a:prstGeom>
          <a:noFill/>
          <a:ln>
            <a:noFill/>
          </a:ln>
        </p:spPr>
      </p:sp>
      <p:sp>
        <p:nvSpPr>
          <p:cNvPr id="940" name="Google Shape;940;p154"/>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941" name="Google Shape;941;p154"/>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showMasterSp="0">
  <p:cSld name="Bullets, image (Dark)">
    <p:bg>
      <p:bgPr>
        <a:solidFill>
          <a:schemeClr val="dk2"/>
        </a:solidFill>
      </p:bgPr>
    </p:bg>
    <p:spTree>
      <p:nvGrpSpPr>
        <p:cNvPr id="942" name="Shape 942"/>
        <p:cNvGrpSpPr/>
        <p:nvPr/>
      </p:nvGrpSpPr>
      <p:grpSpPr>
        <a:xfrm>
          <a:off x="0" y="0"/>
          <a:ext cx="0" cy="0"/>
          <a:chOff x="0" y="0"/>
          <a:chExt cx="0" cy="0"/>
        </a:xfrm>
      </p:grpSpPr>
      <p:sp>
        <p:nvSpPr>
          <p:cNvPr id="943" name="Google Shape;943;p155"/>
          <p:cNvSpPr txBox="1"/>
          <p:nvPr>
            <p:ph idx="1" type="body"/>
          </p:nvPr>
        </p:nvSpPr>
        <p:spPr>
          <a:xfrm>
            <a:off x="431801" y="682938"/>
            <a:ext cx="3921000" cy="34716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944" name="Google Shape;944;p155"/>
          <p:cNvSpPr/>
          <p:nvPr>
            <p:ph idx="2" type="pic"/>
          </p:nvPr>
        </p:nvSpPr>
        <p:spPr>
          <a:xfrm>
            <a:off x="5251450" y="702659"/>
            <a:ext cx="3892500" cy="3471600"/>
          </a:xfrm>
          <a:prstGeom prst="rect">
            <a:avLst/>
          </a:prstGeom>
          <a:noFill/>
          <a:ln>
            <a:noFill/>
          </a:ln>
        </p:spPr>
      </p:sp>
      <p:sp>
        <p:nvSpPr>
          <p:cNvPr id="945" name="Google Shape;945;p155"/>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Dark)" showMasterSp="0">
  <p:cSld name="Full image (Dark)">
    <p:bg>
      <p:bgPr>
        <a:solidFill>
          <a:schemeClr val="dk2"/>
        </a:solidFill>
      </p:bgPr>
    </p:bg>
    <p:spTree>
      <p:nvGrpSpPr>
        <p:cNvPr id="946" name="Shape 946"/>
        <p:cNvGrpSpPr/>
        <p:nvPr/>
      </p:nvGrpSpPr>
      <p:grpSpPr>
        <a:xfrm>
          <a:off x="0" y="0"/>
          <a:ext cx="0" cy="0"/>
          <a:chOff x="0" y="0"/>
          <a:chExt cx="0" cy="0"/>
        </a:xfrm>
      </p:grpSpPr>
      <p:sp>
        <p:nvSpPr>
          <p:cNvPr id="947" name="Google Shape;947;p156"/>
          <p:cNvSpPr/>
          <p:nvPr>
            <p:ph idx="2" type="pic"/>
          </p:nvPr>
        </p:nvSpPr>
        <p:spPr>
          <a:xfrm>
            <a:off x="431802" y="411162"/>
            <a:ext cx="8280300" cy="4321200"/>
          </a:xfrm>
          <a:prstGeom prst="rect">
            <a:avLst/>
          </a:prstGeom>
          <a:noFill/>
          <a:ln>
            <a:noFill/>
          </a:ln>
        </p:spPr>
      </p:sp>
      <p:sp>
        <p:nvSpPr>
          <p:cNvPr id="948" name="Google Shape;948;p156"/>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Dark)" showMasterSp="0">
  <p:cSld name="Top slide (Dark)">
    <p:bg>
      <p:bgPr>
        <a:solidFill>
          <a:schemeClr val="dk2"/>
        </a:solidFill>
      </p:bgPr>
    </p:bg>
    <p:spTree>
      <p:nvGrpSpPr>
        <p:cNvPr id="949" name="Shape 949"/>
        <p:cNvGrpSpPr/>
        <p:nvPr/>
      </p:nvGrpSpPr>
      <p:grpSpPr>
        <a:xfrm>
          <a:off x="0" y="0"/>
          <a:ext cx="0" cy="0"/>
          <a:chOff x="0" y="0"/>
          <a:chExt cx="0" cy="0"/>
        </a:xfrm>
      </p:grpSpPr>
      <p:sp>
        <p:nvSpPr>
          <p:cNvPr id="950" name="Google Shape;950;p157"/>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1"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951" name="Google Shape;951;p157"/>
          <p:cNvCxnSpPr/>
          <p:nvPr/>
        </p:nvCxnSpPr>
        <p:spPr>
          <a:xfrm>
            <a:off x="431800" y="2184922"/>
            <a:ext cx="4353600" cy="0"/>
          </a:xfrm>
          <a:prstGeom prst="straightConnector1">
            <a:avLst/>
          </a:prstGeom>
          <a:noFill/>
          <a:ln cap="flat" cmpd="sng" w="76200">
            <a:solidFill>
              <a:schemeClr val="lt1"/>
            </a:solidFill>
            <a:prstDash val="solid"/>
            <a:round/>
            <a:headEnd len="sm" w="sm" type="none"/>
            <a:tailEnd len="sm" w="sm" type="none"/>
          </a:ln>
        </p:spPr>
      </p:cxnSp>
      <p:pic>
        <p:nvPicPr>
          <p:cNvPr id="952" name="Google Shape;952;p157"/>
          <p:cNvPicPr preferRelativeResize="0"/>
          <p:nvPr/>
        </p:nvPicPr>
        <p:blipFill rotWithShape="1">
          <a:blip r:embed="rId2">
            <a:alphaModFix/>
          </a:blip>
          <a:srcRect b="0" l="0" r="0" t="0"/>
          <a:stretch/>
        </p:blipFill>
        <p:spPr>
          <a:xfrm>
            <a:off x="431800" y="416704"/>
            <a:ext cx="2174238" cy="953238"/>
          </a:xfrm>
          <a:prstGeom prst="rect">
            <a:avLst/>
          </a:prstGeom>
          <a:noFill/>
          <a:ln>
            <a:noFill/>
          </a:ln>
        </p:spPr>
      </p:pic>
      <p:sp>
        <p:nvSpPr>
          <p:cNvPr id="953" name="Google Shape;953;p157"/>
          <p:cNvSpPr txBox="1"/>
          <p:nvPr>
            <p:ph idx="1" type="body"/>
          </p:nvPr>
        </p:nvSpPr>
        <p:spPr>
          <a:xfrm>
            <a:off x="431800" y="3647477"/>
            <a:ext cx="4353600" cy="453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b="0" sz="2800">
                <a:solidFill>
                  <a:schemeClr val="lt1"/>
                </a:solidFill>
              </a:defRPr>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954" name="Google Shape;954;p157"/>
          <p:cNvSpPr/>
          <p:nvPr>
            <p:ph idx="2" type="pic"/>
          </p:nvPr>
        </p:nvSpPr>
        <p:spPr>
          <a:xfrm>
            <a:off x="5651872" y="0"/>
            <a:ext cx="3493800" cy="4573500"/>
          </a:xfrm>
          <a:prstGeom prst="rect">
            <a:avLst/>
          </a:prstGeom>
          <a:noFill/>
          <a:ln>
            <a:noFill/>
          </a:ln>
        </p:spPr>
      </p:sp>
      <p:sp>
        <p:nvSpPr>
          <p:cNvPr id="955" name="Google Shape;955;p157"/>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Dark)" showMasterSp="0">
  <p:cSld name="Section divider, no image (Dark)">
    <p:bg>
      <p:bgPr>
        <a:solidFill>
          <a:schemeClr val="dk2"/>
        </a:solidFill>
      </p:bgPr>
    </p:bg>
    <p:spTree>
      <p:nvGrpSpPr>
        <p:cNvPr id="956" name="Shape 956"/>
        <p:cNvGrpSpPr/>
        <p:nvPr/>
      </p:nvGrpSpPr>
      <p:grpSpPr>
        <a:xfrm>
          <a:off x="0" y="0"/>
          <a:ext cx="0" cy="0"/>
          <a:chOff x="0" y="0"/>
          <a:chExt cx="0" cy="0"/>
        </a:xfrm>
      </p:grpSpPr>
      <p:sp>
        <p:nvSpPr>
          <p:cNvPr id="957" name="Google Shape;957;p158"/>
          <p:cNvSpPr txBox="1"/>
          <p:nvPr>
            <p:ph type="title"/>
          </p:nvPr>
        </p:nvSpPr>
        <p:spPr>
          <a:xfrm>
            <a:off x="431800" y="2184922"/>
            <a:ext cx="82803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0"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958" name="Google Shape;958;p158"/>
          <p:cNvCxnSpPr/>
          <p:nvPr/>
        </p:nvCxnSpPr>
        <p:spPr>
          <a:xfrm>
            <a:off x="431800" y="2184922"/>
            <a:ext cx="8280300" cy="0"/>
          </a:xfrm>
          <a:prstGeom prst="straightConnector1">
            <a:avLst/>
          </a:prstGeom>
          <a:noFill/>
          <a:ln cap="flat" cmpd="sng" w="38100">
            <a:solidFill>
              <a:schemeClr val="lt1"/>
            </a:solidFill>
            <a:prstDash val="solid"/>
            <a:round/>
            <a:headEnd len="sm" w="sm" type="none"/>
            <a:tailEnd len="sm" w="sm" type="none"/>
          </a:ln>
        </p:spPr>
      </p:cxnSp>
      <p:sp>
        <p:nvSpPr>
          <p:cNvPr id="959" name="Google Shape;959;p158"/>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Light)" showMasterSp="0">
  <p:cSld name="Section divider, no image (Light)">
    <p:bg>
      <p:bgPr>
        <a:solidFill>
          <a:srgbClr val="DEDEDE"/>
        </a:solidFill>
      </p:bgPr>
    </p:bg>
    <p:spTree>
      <p:nvGrpSpPr>
        <p:cNvPr id="960" name="Shape 960"/>
        <p:cNvGrpSpPr/>
        <p:nvPr/>
      </p:nvGrpSpPr>
      <p:grpSpPr>
        <a:xfrm>
          <a:off x="0" y="0"/>
          <a:ext cx="0" cy="0"/>
          <a:chOff x="0" y="0"/>
          <a:chExt cx="0" cy="0"/>
        </a:xfrm>
      </p:grpSpPr>
      <p:sp>
        <p:nvSpPr>
          <p:cNvPr id="961" name="Google Shape;961;p159"/>
          <p:cNvSpPr txBox="1"/>
          <p:nvPr>
            <p:ph type="title"/>
          </p:nvPr>
        </p:nvSpPr>
        <p:spPr>
          <a:xfrm>
            <a:off x="431800" y="2184922"/>
            <a:ext cx="82803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400"/>
              <a:buNone/>
              <a:defRPr b="0" sz="34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962" name="Google Shape;962;p159"/>
          <p:cNvCxnSpPr/>
          <p:nvPr/>
        </p:nvCxnSpPr>
        <p:spPr>
          <a:xfrm>
            <a:off x="431800" y="2184922"/>
            <a:ext cx="8280300" cy="0"/>
          </a:xfrm>
          <a:prstGeom prst="straightConnector1">
            <a:avLst/>
          </a:prstGeom>
          <a:noFill/>
          <a:ln cap="flat" cmpd="sng" w="38100">
            <a:solidFill>
              <a:schemeClr val="dk1"/>
            </a:solidFill>
            <a:prstDash val="solid"/>
            <a:round/>
            <a:headEnd len="sm" w="sm" type="none"/>
            <a:tailEnd len="sm" w="sm" type="none"/>
          </a:ln>
        </p:spPr>
      </p:cxnSp>
      <p:sp>
        <p:nvSpPr>
          <p:cNvPr id="963" name="Google Shape;963;p159"/>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Light)" showMasterSp="0">
  <p:cSld name="Section divider, image (Light)">
    <p:bg>
      <p:bgPr>
        <a:solidFill>
          <a:srgbClr val="DEDEDE"/>
        </a:solidFill>
      </p:bgPr>
    </p:bg>
    <p:spTree>
      <p:nvGrpSpPr>
        <p:cNvPr id="964" name="Shape 964"/>
        <p:cNvGrpSpPr/>
        <p:nvPr/>
      </p:nvGrpSpPr>
      <p:grpSpPr>
        <a:xfrm>
          <a:off x="0" y="0"/>
          <a:ext cx="0" cy="0"/>
          <a:chOff x="0" y="0"/>
          <a:chExt cx="0" cy="0"/>
        </a:xfrm>
      </p:grpSpPr>
      <p:sp>
        <p:nvSpPr>
          <p:cNvPr id="965" name="Google Shape;965;p160"/>
          <p:cNvSpPr txBox="1"/>
          <p:nvPr>
            <p:ph type="title"/>
          </p:nvPr>
        </p:nvSpPr>
        <p:spPr>
          <a:xfrm>
            <a:off x="431800" y="2184922"/>
            <a:ext cx="43560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400"/>
              <a:buNone/>
              <a:defRPr b="0" sz="34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966" name="Google Shape;966;p160"/>
          <p:cNvCxnSpPr/>
          <p:nvPr/>
        </p:nvCxnSpPr>
        <p:spPr>
          <a:xfrm>
            <a:off x="431800" y="2184922"/>
            <a:ext cx="4356000" cy="0"/>
          </a:xfrm>
          <a:prstGeom prst="straightConnector1">
            <a:avLst/>
          </a:prstGeom>
          <a:noFill/>
          <a:ln cap="flat" cmpd="sng" w="38100">
            <a:solidFill>
              <a:schemeClr val="dk1"/>
            </a:solidFill>
            <a:prstDash val="solid"/>
            <a:round/>
            <a:headEnd len="sm" w="sm" type="none"/>
            <a:tailEnd len="sm" w="sm" type="none"/>
          </a:ln>
        </p:spPr>
      </p:cxnSp>
      <p:sp>
        <p:nvSpPr>
          <p:cNvPr id="967" name="Google Shape;967;p160"/>
          <p:cNvSpPr/>
          <p:nvPr>
            <p:ph idx="2" type="pic"/>
          </p:nvPr>
        </p:nvSpPr>
        <p:spPr>
          <a:xfrm>
            <a:off x="5651872" y="0"/>
            <a:ext cx="3493800" cy="4573500"/>
          </a:xfrm>
          <a:prstGeom prst="rect">
            <a:avLst/>
          </a:prstGeom>
          <a:noFill/>
          <a:ln>
            <a:noFill/>
          </a:ln>
        </p:spPr>
      </p:sp>
      <p:sp>
        <p:nvSpPr>
          <p:cNvPr id="968" name="Google Shape;968;p160"/>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showMasterSp="0">
  <p:cSld name="Heading, bullets, image (Light)">
    <p:bg>
      <p:bgPr>
        <a:solidFill>
          <a:schemeClr val="lt2"/>
        </a:solidFill>
      </p:bgPr>
    </p:bg>
    <p:spTree>
      <p:nvGrpSpPr>
        <p:cNvPr id="969" name="Shape 969"/>
        <p:cNvGrpSpPr/>
        <p:nvPr/>
      </p:nvGrpSpPr>
      <p:grpSpPr>
        <a:xfrm>
          <a:off x="0" y="0"/>
          <a:ext cx="0" cy="0"/>
          <a:chOff x="0" y="0"/>
          <a:chExt cx="0" cy="0"/>
        </a:xfrm>
      </p:grpSpPr>
      <p:cxnSp>
        <p:nvCxnSpPr>
          <p:cNvPr id="970" name="Google Shape;970;p161"/>
          <p:cNvCxnSpPr/>
          <p:nvPr/>
        </p:nvCxnSpPr>
        <p:spPr>
          <a:xfrm>
            <a:off x="431800" y="702773"/>
            <a:ext cx="3921000" cy="0"/>
          </a:xfrm>
          <a:prstGeom prst="straightConnector1">
            <a:avLst/>
          </a:prstGeom>
          <a:noFill/>
          <a:ln cap="flat" cmpd="sng" w="25400">
            <a:solidFill>
              <a:schemeClr val="dk1"/>
            </a:solidFill>
            <a:prstDash val="solid"/>
            <a:round/>
            <a:headEnd len="sm" w="sm" type="none"/>
            <a:tailEnd len="sm" w="sm" type="none"/>
          </a:ln>
        </p:spPr>
      </p:cxnSp>
      <p:sp>
        <p:nvSpPr>
          <p:cNvPr id="971" name="Google Shape;971;p161"/>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2800"/>
              <a:buNone/>
              <a:defRPr sz="2800"/>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972" name="Google Shape;972;p161"/>
          <p:cNvSpPr txBox="1"/>
          <p:nvPr>
            <p:ph idx="2" type="body"/>
          </p:nvPr>
        </p:nvSpPr>
        <p:spPr>
          <a:xfrm>
            <a:off x="431800" y="1314450"/>
            <a:ext cx="3921000" cy="28401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a:lvl1pPr>
            <a:lvl2pPr indent="-406400" lvl="1" marL="914400" rtl="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rtl="0" algn="l">
              <a:lnSpc>
                <a:spcPct val="100000"/>
              </a:lnSpc>
              <a:spcBef>
                <a:spcPts val="0"/>
              </a:spcBef>
              <a:spcAft>
                <a:spcPts val="0"/>
              </a:spcAft>
              <a:buClr>
                <a:schemeClr val="lt1"/>
              </a:buClr>
              <a:buSzPts val="2800"/>
              <a:buNone/>
              <a:defRPr sz="2800">
                <a:solidFill>
                  <a:schemeClr val="lt1"/>
                </a:solidFill>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973" name="Google Shape;973;p161"/>
          <p:cNvSpPr/>
          <p:nvPr>
            <p:ph idx="3" type="pic"/>
          </p:nvPr>
        </p:nvSpPr>
        <p:spPr>
          <a:xfrm>
            <a:off x="5251450" y="702659"/>
            <a:ext cx="3892500" cy="3451800"/>
          </a:xfrm>
          <a:prstGeom prst="rect">
            <a:avLst/>
          </a:prstGeom>
          <a:noFill/>
          <a:ln>
            <a:noFill/>
          </a:ln>
        </p:spPr>
      </p:sp>
      <p:sp>
        <p:nvSpPr>
          <p:cNvPr id="974" name="Google Shape;974;p161"/>
          <p:cNvSpPr txBox="1"/>
          <p:nvPr>
            <p:ph idx="4"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Light)" showMasterSp="0">
  <p:cSld name="Bullets, image (Light)">
    <p:bg>
      <p:bgPr>
        <a:solidFill>
          <a:schemeClr val="lt2"/>
        </a:solidFill>
      </p:bgPr>
    </p:bg>
    <p:spTree>
      <p:nvGrpSpPr>
        <p:cNvPr id="975" name="Shape 975"/>
        <p:cNvGrpSpPr/>
        <p:nvPr/>
      </p:nvGrpSpPr>
      <p:grpSpPr>
        <a:xfrm>
          <a:off x="0" y="0"/>
          <a:ext cx="0" cy="0"/>
          <a:chOff x="0" y="0"/>
          <a:chExt cx="0" cy="0"/>
        </a:xfrm>
      </p:grpSpPr>
      <p:sp>
        <p:nvSpPr>
          <p:cNvPr id="976" name="Google Shape;976;p162"/>
          <p:cNvSpPr txBox="1"/>
          <p:nvPr>
            <p:ph idx="1" type="body"/>
          </p:nvPr>
        </p:nvSpPr>
        <p:spPr>
          <a:xfrm>
            <a:off x="431800" y="682940"/>
            <a:ext cx="3920400" cy="34716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a:lvl1pPr>
            <a:lvl2pPr indent="-406400" lvl="1" marL="914400" rtl="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rtl="0" algn="l">
              <a:lnSpc>
                <a:spcPct val="100000"/>
              </a:lnSpc>
              <a:spcBef>
                <a:spcPts val="0"/>
              </a:spcBef>
              <a:spcAft>
                <a:spcPts val="0"/>
              </a:spcAft>
              <a:buClr>
                <a:schemeClr val="dk1"/>
              </a:buClr>
              <a:buSzPts val="2800"/>
              <a:buNone/>
              <a:defRPr sz="2800">
                <a:solidFill>
                  <a:schemeClr val="dk1"/>
                </a:solidFill>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977" name="Google Shape;977;p162"/>
          <p:cNvSpPr/>
          <p:nvPr>
            <p:ph idx="2" type="pic"/>
          </p:nvPr>
        </p:nvSpPr>
        <p:spPr>
          <a:xfrm>
            <a:off x="5251450" y="702659"/>
            <a:ext cx="3892500" cy="3471600"/>
          </a:xfrm>
          <a:prstGeom prst="rect">
            <a:avLst/>
          </a:prstGeom>
          <a:noFill/>
          <a:ln>
            <a:noFill/>
          </a:ln>
        </p:spPr>
      </p:sp>
      <p:sp>
        <p:nvSpPr>
          <p:cNvPr id="978" name="Google Shape;978;p162"/>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Dark) (Alt)" showMasterSp="0">
  <p:cSld name="Heading, bullets, image (Dark) (Alt)">
    <p:bg>
      <p:bgPr>
        <a:solidFill>
          <a:schemeClr val="dk2"/>
        </a:solidFill>
      </p:bgPr>
    </p:bg>
    <p:spTree>
      <p:nvGrpSpPr>
        <p:cNvPr id="979" name="Shape 979"/>
        <p:cNvGrpSpPr/>
        <p:nvPr/>
      </p:nvGrpSpPr>
      <p:grpSpPr>
        <a:xfrm>
          <a:off x="0" y="0"/>
          <a:ext cx="0" cy="0"/>
          <a:chOff x="0" y="0"/>
          <a:chExt cx="0" cy="0"/>
        </a:xfrm>
      </p:grpSpPr>
      <p:cxnSp>
        <p:nvCxnSpPr>
          <p:cNvPr id="980" name="Google Shape;980;p163"/>
          <p:cNvCxnSpPr/>
          <p:nvPr/>
        </p:nvCxnSpPr>
        <p:spPr>
          <a:xfrm>
            <a:off x="4791076" y="683054"/>
            <a:ext cx="3921000" cy="0"/>
          </a:xfrm>
          <a:prstGeom prst="straightConnector1">
            <a:avLst/>
          </a:prstGeom>
          <a:noFill/>
          <a:ln cap="flat" cmpd="sng" w="25400">
            <a:solidFill>
              <a:schemeClr val="lt1"/>
            </a:solidFill>
            <a:prstDash val="solid"/>
            <a:round/>
            <a:headEnd len="sm" w="sm" type="none"/>
            <a:tailEnd len="sm" w="sm" type="none"/>
          </a:ln>
        </p:spPr>
      </p:cxnSp>
      <p:sp>
        <p:nvSpPr>
          <p:cNvPr id="981" name="Google Shape;981;p163"/>
          <p:cNvSpPr txBox="1"/>
          <p:nvPr>
            <p:ph idx="1" type="body"/>
          </p:nvPr>
        </p:nvSpPr>
        <p:spPr>
          <a:xfrm>
            <a:off x="4791075" y="682940"/>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982" name="Google Shape;982;p163"/>
          <p:cNvSpPr/>
          <p:nvPr>
            <p:ph idx="2" type="pic"/>
          </p:nvPr>
        </p:nvSpPr>
        <p:spPr>
          <a:xfrm>
            <a:off x="0" y="702659"/>
            <a:ext cx="3892500" cy="3451800"/>
          </a:xfrm>
          <a:prstGeom prst="rect">
            <a:avLst/>
          </a:prstGeom>
          <a:noFill/>
          <a:ln>
            <a:noFill/>
          </a:ln>
        </p:spPr>
      </p:sp>
      <p:sp>
        <p:nvSpPr>
          <p:cNvPr id="983" name="Google Shape;983;p163"/>
          <p:cNvSpPr txBox="1"/>
          <p:nvPr>
            <p:ph idx="3" type="body"/>
          </p:nvPr>
        </p:nvSpPr>
        <p:spPr>
          <a:xfrm>
            <a:off x="4791075" y="1294731"/>
            <a:ext cx="3921000" cy="28599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984" name="Google Shape;984;p163"/>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Dark)" showMasterSp="0">
  <p:cSld name="Section divider, no image (Dark)">
    <p:bg>
      <p:bgPr>
        <a:solidFill>
          <a:schemeClr val="dk2"/>
        </a:solidFill>
      </p:bgPr>
    </p:bg>
    <p:spTree>
      <p:nvGrpSpPr>
        <p:cNvPr id="71" name="Shape 71"/>
        <p:cNvGrpSpPr/>
        <p:nvPr/>
      </p:nvGrpSpPr>
      <p:grpSpPr>
        <a:xfrm>
          <a:off x="0" y="0"/>
          <a:ext cx="0" cy="0"/>
          <a:chOff x="0" y="0"/>
          <a:chExt cx="0" cy="0"/>
        </a:xfrm>
      </p:grpSpPr>
      <p:sp>
        <p:nvSpPr>
          <p:cNvPr id="72" name="Google Shape;72;p18"/>
          <p:cNvSpPr txBox="1"/>
          <p:nvPr>
            <p:ph type="title"/>
          </p:nvPr>
        </p:nvSpPr>
        <p:spPr>
          <a:xfrm>
            <a:off x="431800" y="2184922"/>
            <a:ext cx="8280300" cy="5715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0"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73" name="Google Shape;73;p18"/>
          <p:cNvCxnSpPr/>
          <p:nvPr/>
        </p:nvCxnSpPr>
        <p:spPr>
          <a:xfrm>
            <a:off x="431800" y="2184922"/>
            <a:ext cx="8280300" cy="0"/>
          </a:xfrm>
          <a:prstGeom prst="straightConnector1">
            <a:avLst/>
          </a:prstGeom>
          <a:noFill/>
          <a:ln cap="flat" cmpd="sng" w="38100">
            <a:solidFill>
              <a:schemeClr val="lt1"/>
            </a:solidFill>
            <a:prstDash val="solid"/>
            <a:round/>
            <a:headEnd len="sm" w="sm" type="none"/>
            <a:tailEnd len="sm" w="sm" type="none"/>
          </a:ln>
        </p:spPr>
      </p:cxn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Alt)" showMasterSp="0">
  <p:cSld name="Heading, bullets, image (Light) (Alt)">
    <p:bg>
      <p:bgPr>
        <a:solidFill>
          <a:schemeClr val="lt2"/>
        </a:solidFill>
      </p:bgPr>
    </p:bg>
    <p:spTree>
      <p:nvGrpSpPr>
        <p:cNvPr id="985" name="Shape 985"/>
        <p:cNvGrpSpPr/>
        <p:nvPr/>
      </p:nvGrpSpPr>
      <p:grpSpPr>
        <a:xfrm>
          <a:off x="0" y="0"/>
          <a:ext cx="0" cy="0"/>
          <a:chOff x="0" y="0"/>
          <a:chExt cx="0" cy="0"/>
        </a:xfrm>
      </p:grpSpPr>
      <p:cxnSp>
        <p:nvCxnSpPr>
          <p:cNvPr id="986" name="Google Shape;986;p164"/>
          <p:cNvCxnSpPr/>
          <p:nvPr/>
        </p:nvCxnSpPr>
        <p:spPr>
          <a:xfrm>
            <a:off x="4791076" y="683054"/>
            <a:ext cx="3921000" cy="0"/>
          </a:xfrm>
          <a:prstGeom prst="straightConnector1">
            <a:avLst/>
          </a:prstGeom>
          <a:noFill/>
          <a:ln cap="flat" cmpd="sng" w="25400">
            <a:solidFill>
              <a:schemeClr val="dk1"/>
            </a:solidFill>
            <a:prstDash val="solid"/>
            <a:round/>
            <a:headEnd len="sm" w="sm" type="none"/>
            <a:tailEnd len="sm" w="sm" type="none"/>
          </a:ln>
        </p:spPr>
      </p:cxnSp>
      <p:sp>
        <p:nvSpPr>
          <p:cNvPr id="987" name="Google Shape;987;p164"/>
          <p:cNvSpPr txBox="1"/>
          <p:nvPr>
            <p:ph idx="1" type="body"/>
          </p:nvPr>
        </p:nvSpPr>
        <p:spPr>
          <a:xfrm>
            <a:off x="4791075" y="682940"/>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2800"/>
              <a:buNone/>
              <a:defRPr sz="2800"/>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988" name="Google Shape;988;p164"/>
          <p:cNvSpPr txBox="1"/>
          <p:nvPr>
            <p:ph idx="2" type="body"/>
          </p:nvPr>
        </p:nvSpPr>
        <p:spPr>
          <a:xfrm>
            <a:off x="4791076" y="1294731"/>
            <a:ext cx="3921000" cy="28599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a:lvl1pPr>
            <a:lvl2pPr indent="-406400" lvl="1" marL="914400" rtl="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rtl="0" algn="l">
              <a:lnSpc>
                <a:spcPct val="100000"/>
              </a:lnSpc>
              <a:spcBef>
                <a:spcPts val="0"/>
              </a:spcBef>
              <a:spcAft>
                <a:spcPts val="0"/>
              </a:spcAft>
              <a:buClr>
                <a:schemeClr val="lt1"/>
              </a:buClr>
              <a:buSzPts val="2800"/>
              <a:buNone/>
              <a:defRPr sz="2800">
                <a:solidFill>
                  <a:schemeClr val="lt1"/>
                </a:solidFill>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989" name="Google Shape;989;p164"/>
          <p:cNvSpPr/>
          <p:nvPr>
            <p:ph idx="3" type="pic"/>
          </p:nvPr>
        </p:nvSpPr>
        <p:spPr>
          <a:xfrm>
            <a:off x="0" y="702659"/>
            <a:ext cx="3892500" cy="3451800"/>
          </a:xfrm>
          <a:prstGeom prst="rect">
            <a:avLst/>
          </a:prstGeom>
          <a:noFill/>
          <a:ln>
            <a:noFill/>
          </a:ln>
        </p:spPr>
      </p:sp>
      <p:sp>
        <p:nvSpPr>
          <p:cNvPr id="990" name="Google Shape;990;p164"/>
          <p:cNvSpPr txBox="1"/>
          <p:nvPr>
            <p:ph idx="4"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1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Alt)" showMasterSp="0">
  <p:cSld name="Bullets, image (Dark) (Alt)">
    <p:bg>
      <p:bgPr>
        <a:solidFill>
          <a:schemeClr val="dk2"/>
        </a:solidFill>
      </p:bgPr>
    </p:bg>
    <p:spTree>
      <p:nvGrpSpPr>
        <p:cNvPr id="991" name="Shape 991"/>
        <p:cNvGrpSpPr/>
        <p:nvPr/>
      </p:nvGrpSpPr>
      <p:grpSpPr>
        <a:xfrm>
          <a:off x="0" y="0"/>
          <a:ext cx="0" cy="0"/>
          <a:chOff x="0" y="0"/>
          <a:chExt cx="0" cy="0"/>
        </a:xfrm>
      </p:grpSpPr>
      <p:sp>
        <p:nvSpPr>
          <p:cNvPr id="992" name="Google Shape;992;p165"/>
          <p:cNvSpPr txBox="1"/>
          <p:nvPr>
            <p:ph idx="1" type="body"/>
          </p:nvPr>
        </p:nvSpPr>
        <p:spPr>
          <a:xfrm>
            <a:off x="4791076" y="682940"/>
            <a:ext cx="3921000" cy="34716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993" name="Google Shape;993;p165"/>
          <p:cNvSpPr/>
          <p:nvPr>
            <p:ph idx="2" type="pic"/>
          </p:nvPr>
        </p:nvSpPr>
        <p:spPr>
          <a:xfrm>
            <a:off x="0" y="702659"/>
            <a:ext cx="3892500" cy="3451800"/>
          </a:xfrm>
          <a:prstGeom prst="rect">
            <a:avLst/>
          </a:prstGeom>
          <a:noFill/>
          <a:ln>
            <a:noFill/>
          </a:ln>
        </p:spPr>
      </p:sp>
      <p:sp>
        <p:nvSpPr>
          <p:cNvPr id="994" name="Google Shape;994;p165"/>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272">
          <p15:clr>
            <a:srgbClr val="FBAE40"/>
          </p15:clr>
        </p15:guide>
        <p15:guide id="5" pos="3016">
          <p15:clr>
            <a:srgbClr val="FBAE40"/>
          </p15:clr>
        </p15:guide>
      </p15:sldGuideLst>
    </p:ext>
  </p:extLst>
</p:sldLayout>
</file>

<file path=ppt/slideLayouts/slideLayout1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Alt)" showMasterSp="0">
  <p:cSld name="Bullets, image (Alt)">
    <p:bg>
      <p:bgPr>
        <a:solidFill>
          <a:schemeClr val="lt2"/>
        </a:solidFill>
      </p:bgPr>
    </p:bg>
    <p:spTree>
      <p:nvGrpSpPr>
        <p:cNvPr id="995" name="Shape 995"/>
        <p:cNvGrpSpPr/>
        <p:nvPr/>
      </p:nvGrpSpPr>
      <p:grpSpPr>
        <a:xfrm>
          <a:off x="0" y="0"/>
          <a:ext cx="0" cy="0"/>
          <a:chOff x="0" y="0"/>
          <a:chExt cx="0" cy="0"/>
        </a:xfrm>
      </p:grpSpPr>
      <p:sp>
        <p:nvSpPr>
          <p:cNvPr id="996" name="Google Shape;996;p166"/>
          <p:cNvSpPr txBox="1"/>
          <p:nvPr>
            <p:ph idx="1" type="body"/>
          </p:nvPr>
        </p:nvSpPr>
        <p:spPr>
          <a:xfrm>
            <a:off x="4787900" y="682940"/>
            <a:ext cx="3920400" cy="34716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a:lvl1pPr>
            <a:lvl2pPr indent="-406400" lvl="1" marL="914400" rtl="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rtl="0" algn="l">
              <a:lnSpc>
                <a:spcPct val="100000"/>
              </a:lnSpc>
              <a:spcBef>
                <a:spcPts val="0"/>
              </a:spcBef>
              <a:spcAft>
                <a:spcPts val="0"/>
              </a:spcAft>
              <a:buClr>
                <a:schemeClr val="dk1"/>
              </a:buClr>
              <a:buSzPts val="2800"/>
              <a:buNone/>
              <a:defRPr sz="2800">
                <a:solidFill>
                  <a:schemeClr val="dk1"/>
                </a:solidFill>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997" name="Google Shape;997;p166"/>
          <p:cNvSpPr/>
          <p:nvPr>
            <p:ph idx="2" type="pic"/>
          </p:nvPr>
        </p:nvSpPr>
        <p:spPr>
          <a:xfrm>
            <a:off x="0" y="702659"/>
            <a:ext cx="3892500" cy="3451800"/>
          </a:xfrm>
          <a:prstGeom prst="rect">
            <a:avLst/>
          </a:prstGeom>
          <a:noFill/>
          <a:ln>
            <a:noFill/>
          </a:ln>
        </p:spPr>
      </p:sp>
      <p:sp>
        <p:nvSpPr>
          <p:cNvPr id="998" name="Google Shape;998;p166"/>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1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Dark)" showMasterSp="0">
  <p:cSld name="2 images (Dark)">
    <p:bg>
      <p:bgPr>
        <a:solidFill>
          <a:schemeClr val="dk2"/>
        </a:solidFill>
      </p:bgPr>
    </p:bg>
    <p:spTree>
      <p:nvGrpSpPr>
        <p:cNvPr id="999" name="Shape 999"/>
        <p:cNvGrpSpPr/>
        <p:nvPr/>
      </p:nvGrpSpPr>
      <p:grpSpPr>
        <a:xfrm>
          <a:off x="0" y="0"/>
          <a:ext cx="0" cy="0"/>
          <a:chOff x="0" y="0"/>
          <a:chExt cx="0" cy="0"/>
        </a:xfrm>
      </p:grpSpPr>
      <p:sp>
        <p:nvSpPr>
          <p:cNvPr id="1000" name="Google Shape;1000;p167"/>
          <p:cNvSpPr/>
          <p:nvPr>
            <p:ph idx="2" type="pic"/>
          </p:nvPr>
        </p:nvSpPr>
        <p:spPr>
          <a:xfrm>
            <a:off x="1079500" y="755968"/>
            <a:ext cx="3060600" cy="1923300"/>
          </a:xfrm>
          <a:prstGeom prst="rect">
            <a:avLst/>
          </a:prstGeom>
          <a:noFill/>
          <a:ln>
            <a:noFill/>
          </a:ln>
        </p:spPr>
      </p:sp>
      <p:sp>
        <p:nvSpPr>
          <p:cNvPr id="1001" name="Google Shape;1001;p167"/>
          <p:cNvSpPr/>
          <p:nvPr>
            <p:ph idx="3" type="pic"/>
          </p:nvPr>
        </p:nvSpPr>
        <p:spPr>
          <a:xfrm>
            <a:off x="5003801" y="755968"/>
            <a:ext cx="3060600" cy="1923300"/>
          </a:xfrm>
          <a:prstGeom prst="rect">
            <a:avLst/>
          </a:prstGeom>
          <a:noFill/>
          <a:ln>
            <a:noFill/>
          </a:ln>
        </p:spPr>
      </p:sp>
      <p:sp>
        <p:nvSpPr>
          <p:cNvPr id="1002" name="Google Shape;1002;p167"/>
          <p:cNvSpPr txBox="1"/>
          <p:nvPr>
            <p:ph idx="1" type="body"/>
          </p:nvPr>
        </p:nvSpPr>
        <p:spPr>
          <a:xfrm>
            <a:off x="1079500" y="2918147"/>
            <a:ext cx="3050400" cy="9969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Char char="–"/>
              <a:defRPr>
                <a:solidFill>
                  <a:schemeClr val="lt1"/>
                </a:solidFill>
              </a:defRPr>
            </a:lvl1pPr>
            <a:lvl2pPr indent="-228600" lvl="1" marL="914400" rtl="0" algn="l">
              <a:lnSpc>
                <a:spcPct val="100000"/>
              </a:lnSpc>
              <a:spcBef>
                <a:spcPts val="6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003" name="Google Shape;1003;p167"/>
          <p:cNvSpPr txBox="1"/>
          <p:nvPr>
            <p:ph idx="4" type="body"/>
          </p:nvPr>
        </p:nvSpPr>
        <p:spPr>
          <a:xfrm>
            <a:off x="5003802" y="2918146"/>
            <a:ext cx="3060600" cy="9969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Char char="–"/>
              <a:defRPr>
                <a:solidFill>
                  <a:schemeClr val="lt1"/>
                </a:solidFill>
              </a:defRPr>
            </a:lvl1pPr>
            <a:lvl2pPr indent="-228600" lvl="1" marL="914400" rtl="0" algn="l">
              <a:lnSpc>
                <a:spcPct val="100000"/>
              </a:lnSpc>
              <a:spcBef>
                <a:spcPts val="6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004" name="Google Shape;1004;p167"/>
          <p:cNvSpPr txBox="1"/>
          <p:nvPr>
            <p:ph idx="5"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1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Light)" showMasterSp="0">
  <p:cSld name="2 images (Light)">
    <p:bg>
      <p:bgPr>
        <a:solidFill>
          <a:schemeClr val="lt2"/>
        </a:solidFill>
      </p:bgPr>
    </p:bg>
    <p:spTree>
      <p:nvGrpSpPr>
        <p:cNvPr id="1005" name="Shape 1005"/>
        <p:cNvGrpSpPr/>
        <p:nvPr/>
      </p:nvGrpSpPr>
      <p:grpSpPr>
        <a:xfrm>
          <a:off x="0" y="0"/>
          <a:ext cx="0" cy="0"/>
          <a:chOff x="0" y="0"/>
          <a:chExt cx="0" cy="0"/>
        </a:xfrm>
      </p:grpSpPr>
      <p:cxnSp>
        <p:nvCxnSpPr>
          <p:cNvPr id="1006" name="Google Shape;1006;p168"/>
          <p:cNvCxnSpPr/>
          <p:nvPr/>
        </p:nvCxnSpPr>
        <p:spPr>
          <a:xfrm>
            <a:off x="1079500" y="2887666"/>
            <a:ext cx="3034500" cy="0"/>
          </a:xfrm>
          <a:prstGeom prst="straightConnector1">
            <a:avLst/>
          </a:prstGeom>
          <a:noFill/>
          <a:ln cap="flat" cmpd="sng" w="31750">
            <a:solidFill>
              <a:schemeClr val="dk1"/>
            </a:solidFill>
            <a:prstDash val="solid"/>
            <a:round/>
            <a:headEnd len="sm" w="sm" type="none"/>
            <a:tailEnd len="sm" w="sm" type="none"/>
          </a:ln>
        </p:spPr>
      </p:cxnSp>
      <p:sp>
        <p:nvSpPr>
          <p:cNvPr id="1007" name="Google Shape;1007;p168"/>
          <p:cNvSpPr/>
          <p:nvPr>
            <p:ph idx="2" type="pic"/>
          </p:nvPr>
        </p:nvSpPr>
        <p:spPr>
          <a:xfrm>
            <a:off x="1079500" y="755968"/>
            <a:ext cx="3060600" cy="1923300"/>
          </a:xfrm>
          <a:prstGeom prst="rect">
            <a:avLst/>
          </a:prstGeom>
          <a:noFill/>
          <a:ln>
            <a:noFill/>
          </a:ln>
        </p:spPr>
      </p:sp>
      <p:sp>
        <p:nvSpPr>
          <p:cNvPr id="1008" name="Google Shape;1008;p168"/>
          <p:cNvSpPr/>
          <p:nvPr>
            <p:ph idx="3" type="pic"/>
          </p:nvPr>
        </p:nvSpPr>
        <p:spPr>
          <a:xfrm>
            <a:off x="5003801" y="755968"/>
            <a:ext cx="3060600" cy="1923300"/>
          </a:xfrm>
          <a:prstGeom prst="rect">
            <a:avLst/>
          </a:prstGeom>
          <a:noFill/>
          <a:ln>
            <a:noFill/>
          </a:ln>
        </p:spPr>
      </p:sp>
      <p:cxnSp>
        <p:nvCxnSpPr>
          <p:cNvPr id="1009" name="Google Shape;1009;p168"/>
          <p:cNvCxnSpPr/>
          <p:nvPr/>
        </p:nvCxnSpPr>
        <p:spPr>
          <a:xfrm>
            <a:off x="5003803" y="2887666"/>
            <a:ext cx="3060600" cy="0"/>
          </a:xfrm>
          <a:prstGeom prst="straightConnector1">
            <a:avLst/>
          </a:prstGeom>
          <a:noFill/>
          <a:ln cap="flat" cmpd="sng" w="31750">
            <a:solidFill>
              <a:schemeClr val="dk1"/>
            </a:solidFill>
            <a:prstDash val="solid"/>
            <a:round/>
            <a:headEnd len="sm" w="sm" type="none"/>
            <a:tailEnd len="sm" w="sm" type="none"/>
          </a:ln>
        </p:spPr>
      </p:cxnSp>
      <p:sp>
        <p:nvSpPr>
          <p:cNvPr id="1010" name="Google Shape;1010;p168"/>
          <p:cNvSpPr txBox="1"/>
          <p:nvPr>
            <p:ph idx="1" type="body"/>
          </p:nvPr>
        </p:nvSpPr>
        <p:spPr>
          <a:xfrm>
            <a:off x="1079500" y="2918146"/>
            <a:ext cx="3050400" cy="10275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Char char="–"/>
              <a:defRPr>
                <a:solidFill>
                  <a:schemeClr val="dk1"/>
                </a:solidFill>
              </a:defRPr>
            </a:lvl1pPr>
            <a:lvl2pPr indent="-228600" lvl="1" marL="914400" rtl="0" algn="l">
              <a:lnSpc>
                <a:spcPct val="100000"/>
              </a:lnSpc>
              <a:spcBef>
                <a:spcPts val="6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011" name="Google Shape;1011;p168"/>
          <p:cNvSpPr txBox="1"/>
          <p:nvPr>
            <p:ph idx="4" type="body"/>
          </p:nvPr>
        </p:nvSpPr>
        <p:spPr>
          <a:xfrm>
            <a:off x="5003802" y="2918145"/>
            <a:ext cx="3060600" cy="10275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Char char="–"/>
              <a:defRPr>
                <a:solidFill>
                  <a:schemeClr val="dk1"/>
                </a:solidFill>
              </a:defRPr>
            </a:lvl1pPr>
            <a:lvl2pPr indent="-228600" lvl="1" marL="914400" rtl="0" algn="l">
              <a:lnSpc>
                <a:spcPct val="100000"/>
              </a:lnSpc>
              <a:spcBef>
                <a:spcPts val="6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012" name="Google Shape;1012;p168"/>
          <p:cNvSpPr txBox="1"/>
          <p:nvPr>
            <p:ph idx="5"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1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showMasterSp="0">
  <p:cSld name="3 images (Dark)">
    <p:bg>
      <p:bgPr>
        <a:solidFill>
          <a:schemeClr val="dk2"/>
        </a:solidFill>
      </p:bgPr>
    </p:bg>
    <p:spTree>
      <p:nvGrpSpPr>
        <p:cNvPr id="1013" name="Shape 1013"/>
        <p:cNvGrpSpPr/>
        <p:nvPr/>
      </p:nvGrpSpPr>
      <p:grpSpPr>
        <a:xfrm>
          <a:off x="0" y="0"/>
          <a:ext cx="0" cy="0"/>
          <a:chOff x="0" y="0"/>
          <a:chExt cx="0" cy="0"/>
        </a:xfrm>
      </p:grpSpPr>
      <p:sp>
        <p:nvSpPr>
          <p:cNvPr id="1014" name="Google Shape;1014;p169"/>
          <p:cNvSpPr txBox="1"/>
          <p:nvPr>
            <p:ph idx="1" type="body"/>
          </p:nvPr>
        </p:nvSpPr>
        <p:spPr>
          <a:xfrm>
            <a:off x="3311525" y="3160713"/>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015" name="Google Shape;1015;p169"/>
          <p:cNvSpPr txBox="1"/>
          <p:nvPr>
            <p:ph idx="2" type="body"/>
          </p:nvPr>
        </p:nvSpPr>
        <p:spPr>
          <a:xfrm>
            <a:off x="6192200" y="3160713"/>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cxnSp>
        <p:nvCxnSpPr>
          <p:cNvPr id="1016" name="Google Shape;1016;p169"/>
          <p:cNvCxnSpPr/>
          <p:nvPr/>
        </p:nvCxnSpPr>
        <p:spPr>
          <a:xfrm>
            <a:off x="431800" y="3132603"/>
            <a:ext cx="2519400" cy="0"/>
          </a:xfrm>
          <a:prstGeom prst="straightConnector1">
            <a:avLst/>
          </a:prstGeom>
          <a:noFill/>
          <a:ln cap="flat" cmpd="sng" w="25400">
            <a:solidFill>
              <a:schemeClr val="lt1"/>
            </a:solidFill>
            <a:prstDash val="solid"/>
            <a:round/>
            <a:headEnd len="sm" w="sm" type="none"/>
            <a:tailEnd len="sm" w="sm" type="none"/>
          </a:ln>
        </p:spPr>
      </p:cxnSp>
      <p:sp>
        <p:nvSpPr>
          <p:cNvPr id="1017" name="Google Shape;1017;p169"/>
          <p:cNvSpPr/>
          <p:nvPr>
            <p:ph idx="3" type="pic"/>
          </p:nvPr>
        </p:nvSpPr>
        <p:spPr>
          <a:xfrm>
            <a:off x="431800" y="1254440"/>
            <a:ext cx="2519400" cy="1692000"/>
          </a:xfrm>
          <a:prstGeom prst="rect">
            <a:avLst/>
          </a:prstGeom>
          <a:noFill/>
          <a:ln>
            <a:noFill/>
          </a:ln>
        </p:spPr>
      </p:sp>
      <p:sp>
        <p:nvSpPr>
          <p:cNvPr id="1018" name="Google Shape;1018;p169"/>
          <p:cNvSpPr/>
          <p:nvPr>
            <p:ph idx="4" type="pic"/>
          </p:nvPr>
        </p:nvSpPr>
        <p:spPr>
          <a:xfrm>
            <a:off x="3312000" y="1254440"/>
            <a:ext cx="2520000" cy="1692000"/>
          </a:xfrm>
          <a:prstGeom prst="rect">
            <a:avLst/>
          </a:prstGeom>
          <a:noFill/>
          <a:ln>
            <a:noFill/>
          </a:ln>
        </p:spPr>
      </p:sp>
      <p:sp>
        <p:nvSpPr>
          <p:cNvPr id="1019" name="Google Shape;1019;p169"/>
          <p:cNvSpPr/>
          <p:nvPr>
            <p:ph idx="5" type="pic"/>
          </p:nvPr>
        </p:nvSpPr>
        <p:spPr>
          <a:xfrm>
            <a:off x="6192200" y="1254442"/>
            <a:ext cx="2520000" cy="1692000"/>
          </a:xfrm>
          <a:prstGeom prst="rect">
            <a:avLst/>
          </a:prstGeom>
          <a:noFill/>
          <a:ln>
            <a:noFill/>
          </a:ln>
        </p:spPr>
      </p:sp>
      <p:cxnSp>
        <p:nvCxnSpPr>
          <p:cNvPr id="1020" name="Google Shape;1020;p169"/>
          <p:cNvCxnSpPr/>
          <p:nvPr/>
        </p:nvCxnSpPr>
        <p:spPr>
          <a:xfrm>
            <a:off x="3312000" y="3124983"/>
            <a:ext cx="2520000" cy="0"/>
          </a:xfrm>
          <a:prstGeom prst="straightConnector1">
            <a:avLst/>
          </a:prstGeom>
          <a:noFill/>
          <a:ln cap="flat" cmpd="sng" w="25400">
            <a:solidFill>
              <a:schemeClr val="lt1"/>
            </a:solidFill>
            <a:prstDash val="solid"/>
            <a:round/>
            <a:headEnd len="sm" w="sm" type="none"/>
            <a:tailEnd len="sm" w="sm" type="none"/>
          </a:ln>
        </p:spPr>
      </p:cxnSp>
      <p:cxnSp>
        <p:nvCxnSpPr>
          <p:cNvPr id="1021" name="Google Shape;1021;p169"/>
          <p:cNvCxnSpPr/>
          <p:nvPr/>
        </p:nvCxnSpPr>
        <p:spPr>
          <a:xfrm>
            <a:off x="6192200" y="3124983"/>
            <a:ext cx="2520000" cy="0"/>
          </a:xfrm>
          <a:prstGeom prst="straightConnector1">
            <a:avLst/>
          </a:prstGeom>
          <a:noFill/>
          <a:ln cap="flat" cmpd="sng" w="25400">
            <a:solidFill>
              <a:schemeClr val="lt1"/>
            </a:solidFill>
            <a:prstDash val="solid"/>
            <a:round/>
            <a:headEnd len="sm" w="sm" type="none"/>
            <a:tailEnd len="sm" w="sm" type="none"/>
          </a:ln>
        </p:spPr>
      </p:cxnSp>
      <p:sp>
        <p:nvSpPr>
          <p:cNvPr id="1022" name="Google Shape;1022;p169"/>
          <p:cNvSpPr txBox="1"/>
          <p:nvPr>
            <p:ph idx="6" type="body"/>
          </p:nvPr>
        </p:nvSpPr>
        <p:spPr>
          <a:xfrm>
            <a:off x="430850" y="3161758"/>
            <a:ext cx="2519400" cy="7002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Char char="–"/>
              <a:defRPr sz="1800">
                <a:solidFill>
                  <a:schemeClr val="lt1"/>
                </a:solidFill>
              </a:defRPr>
            </a:lvl1pPr>
            <a:lvl2pPr indent="-228600" lvl="1" marL="914400" rtl="0" algn="l">
              <a:lnSpc>
                <a:spcPct val="100000"/>
              </a:lnSpc>
              <a:spcBef>
                <a:spcPts val="6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023" name="Google Shape;1023;p169"/>
          <p:cNvSpPr txBox="1"/>
          <p:nvPr>
            <p:ph idx="7"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1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showMasterSp="0">
  <p:cSld name="3 images (Light)">
    <p:bg>
      <p:bgPr>
        <a:solidFill>
          <a:schemeClr val="lt2"/>
        </a:solidFill>
      </p:bgPr>
    </p:bg>
    <p:spTree>
      <p:nvGrpSpPr>
        <p:cNvPr id="1024" name="Shape 1024"/>
        <p:cNvGrpSpPr/>
        <p:nvPr/>
      </p:nvGrpSpPr>
      <p:grpSpPr>
        <a:xfrm>
          <a:off x="0" y="0"/>
          <a:ext cx="0" cy="0"/>
          <a:chOff x="0" y="0"/>
          <a:chExt cx="0" cy="0"/>
        </a:xfrm>
      </p:grpSpPr>
      <p:sp>
        <p:nvSpPr>
          <p:cNvPr id="1025" name="Google Shape;1025;p170"/>
          <p:cNvSpPr txBox="1"/>
          <p:nvPr>
            <p:ph idx="1" type="body"/>
          </p:nvPr>
        </p:nvSpPr>
        <p:spPr>
          <a:xfrm>
            <a:off x="3311525" y="3160713"/>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026" name="Google Shape;1026;p170"/>
          <p:cNvSpPr txBox="1"/>
          <p:nvPr>
            <p:ph idx="2" type="body"/>
          </p:nvPr>
        </p:nvSpPr>
        <p:spPr>
          <a:xfrm>
            <a:off x="6192200" y="3160713"/>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027" name="Google Shape;1027;p170"/>
          <p:cNvSpPr txBox="1"/>
          <p:nvPr>
            <p:ph type="title"/>
          </p:nvPr>
        </p:nvSpPr>
        <p:spPr>
          <a:xfrm>
            <a:off x="431800" y="3160713"/>
            <a:ext cx="2520000" cy="7014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Char char="–"/>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028" name="Google Shape;1028;p170"/>
          <p:cNvCxnSpPr/>
          <p:nvPr/>
        </p:nvCxnSpPr>
        <p:spPr>
          <a:xfrm>
            <a:off x="431800" y="3132603"/>
            <a:ext cx="2520000" cy="0"/>
          </a:xfrm>
          <a:prstGeom prst="straightConnector1">
            <a:avLst/>
          </a:prstGeom>
          <a:noFill/>
          <a:ln cap="flat" cmpd="sng" w="25400">
            <a:solidFill>
              <a:schemeClr val="dk1"/>
            </a:solidFill>
            <a:prstDash val="solid"/>
            <a:round/>
            <a:headEnd len="sm" w="sm" type="none"/>
            <a:tailEnd len="sm" w="sm" type="none"/>
          </a:ln>
        </p:spPr>
      </p:cxnSp>
      <p:sp>
        <p:nvSpPr>
          <p:cNvPr id="1029" name="Google Shape;1029;p170"/>
          <p:cNvSpPr/>
          <p:nvPr>
            <p:ph idx="3" type="pic"/>
          </p:nvPr>
        </p:nvSpPr>
        <p:spPr>
          <a:xfrm>
            <a:off x="431800" y="1254440"/>
            <a:ext cx="2520000" cy="1692000"/>
          </a:xfrm>
          <a:prstGeom prst="rect">
            <a:avLst/>
          </a:prstGeom>
          <a:noFill/>
          <a:ln>
            <a:noFill/>
          </a:ln>
        </p:spPr>
      </p:sp>
      <p:sp>
        <p:nvSpPr>
          <p:cNvPr id="1030" name="Google Shape;1030;p170"/>
          <p:cNvSpPr/>
          <p:nvPr>
            <p:ph idx="4" type="pic"/>
          </p:nvPr>
        </p:nvSpPr>
        <p:spPr>
          <a:xfrm>
            <a:off x="3312000" y="1254440"/>
            <a:ext cx="2520000" cy="1692000"/>
          </a:xfrm>
          <a:prstGeom prst="rect">
            <a:avLst/>
          </a:prstGeom>
          <a:noFill/>
          <a:ln>
            <a:noFill/>
          </a:ln>
        </p:spPr>
      </p:sp>
      <p:sp>
        <p:nvSpPr>
          <p:cNvPr id="1031" name="Google Shape;1031;p170"/>
          <p:cNvSpPr/>
          <p:nvPr>
            <p:ph idx="5" type="pic"/>
          </p:nvPr>
        </p:nvSpPr>
        <p:spPr>
          <a:xfrm>
            <a:off x="6192200" y="1254442"/>
            <a:ext cx="2520000" cy="1692000"/>
          </a:xfrm>
          <a:prstGeom prst="rect">
            <a:avLst/>
          </a:prstGeom>
          <a:noFill/>
          <a:ln>
            <a:noFill/>
          </a:ln>
        </p:spPr>
      </p:sp>
      <p:cxnSp>
        <p:nvCxnSpPr>
          <p:cNvPr id="1032" name="Google Shape;1032;p170"/>
          <p:cNvCxnSpPr/>
          <p:nvPr/>
        </p:nvCxnSpPr>
        <p:spPr>
          <a:xfrm>
            <a:off x="3312000" y="3124983"/>
            <a:ext cx="2520000" cy="0"/>
          </a:xfrm>
          <a:prstGeom prst="straightConnector1">
            <a:avLst/>
          </a:prstGeom>
          <a:noFill/>
          <a:ln cap="flat" cmpd="sng" w="25400">
            <a:solidFill>
              <a:schemeClr val="dk1"/>
            </a:solidFill>
            <a:prstDash val="solid"/>
            <a:round/>
            <a:headEnd len="sm" w="sm" type="none"/>
            <a:tailEnd len="sm" w="sm" type="none"/>
          </a:ln>
        </p:spPr>
      </p:cxnSp>
      <p:cxnSp>
        <p:nvCxnSpPr>
          <p:cNvPr id="1033" name="Google Shape;1033;p170"/>
          <p:cNvCxnSpPr/>
          <p:nvPr/>
        </p:nvCxnSpPr>
        <p:spPr>
          <a:xfrm>
            <a:off x="6192200" y="3124983"/>
            <a:ext cx="2520000" cy="0"/>
          </a:xfrm>
          <a:prstGeom prst="straightConnector1">
            <a:avLst/>
          </a:prstGeom>
          <a:noFill/>
          <a:ln cap="flat" cmpd="sng" w="25400">
            <a:solidFill>
              <a:schemeClr val="dk1"/>
            </a:solidFill>
            <a:prstDash val="solid"/>
            <a:round/>
            <a:headEnd len="sm" w="sm" type="none"/>
            <a:tailEnd len="sm" w="sm" type="none"/>
          </a:ln>
        </p:spPr>
      </p:cxnSp>
      <p:sp>
        <p:nvSpPr>
          <p:cNvPr id="1034" name="Google Shape;1034;p170"/>
          <p:cNvSpPr txBox="1"/>
          <p:nvPr>
            <p:ph idx="6"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1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Dark)" showMasterSp="0">
  <p:cSld name="2 boxes (Dark)">
    <p:bg>
      <p:bgPr>
        <a:solidFill>
          <a:schemeClr val="dk2"/>
        </a:solidFill>
      </p:bgPr>
    </p:bg>
    <p:spTree>
      <p:nvGrpSpPr>
        <p:cNvPr id="1035" name="Shape 1035"/>
        <p:cNvGrpSpPr/>
        <p:nvPr/>
      </p:nvGrpSpPr>
      <p:grpSpPr>
        <a:xfrm>
          <a:off x="0" y="0"/>
          <a:ext cx="0" cy="0"/>
          <a:chOff x="0" y="0"/>
          <a:chExt cx="0" cy="0"/>
        </a:xfrm>
      </p:grpSpPr>
      <p:cxnSp>
        <p:nvCxnSpPr>
          <p:cNvPr id="1036" name="Google Shape;1036;p171"/>
          <p:cNvCxnSpPr/>
          <p:nvPr/>
        </p:nvCxnSpPr>
        <p:spPr>
          <a:xfrm>
            <a:off x="1079498" y="1606370"/>
            <a:ext cx="3034500" cy="0"/>
          </a:xfrm>
          <a:prstGeom prst="straightConnector1">
            <a:avLst/>
          </a:prstGeom>
          <a:noFill/>
          <a:ln cap="flat" cmpd="sng" w="31750">
            <a:solidFill>
              <a:schemeClr val="lt1"/>
            </a:solidFill>
            <a:prstDash val="solid"/>
            <a:round/>
            <a:headEnd len="sm" w="sm" type="none"/>
            <a:tailEnd len="sm" w="sm" type="none"/>
          </a:ln>
        </p:spPr>
      </p:cxnSp>
      <p:cxnSp>
        <p:nvCxnSpPr>
          <p:cNvPr id="1037" name="Google Shape;1037;p171"/>
          <p:cNvCxnSpPr/>
          <p:nvPr/>
        </p:nvCxnSpPr>
        <p:spPr>
          <a:xfrm>
            <a:off x="5003801" y="1606370"/>
            <a:ext cx="3060600" cy="0"/>
          </a:xfrm>
          <a:prstGeom prst="straightConnector1">
            <a:avLst/>
          </a:prstGeom>
          <a:noFill/>
          <a:ln cap="flat" cmpd="sng" w="31750">
            <a:solidFill>
              <a:schemeClr val="lt1"/>
            </a:solidFill>
            <a:prstDash val="solid"/>
            <a:round/>
            <a:headEnd len="sm" w="sm" type="none"/>
            <a:tailEnd len="sm" w="sm" type="none"/>
          </a:ln>
        </p:spPr>
      </p:cxnSp>
      <p:sp>
        <p:nvSpPr>
          <p:cNvPr id="1038" name="Google Shape;1038;p171"/>
          <p:cNvSpPr txBox="1"/>
          <p:nvPr>
            <p:ph idx="1" type="body"/>
          </p:nvPr>
        </p:nvSpPr>
        <p:spPr>
          <a:xfrm>
            <a:off x="1079498" y="1636850"/>
            <a:ext cx="3050400" cy="13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Char char="–"/>
              <a:defRPr>
                <a:solidFill>
                  <a:schemeClr val="lt1"/>
                </a:solidFill>
              </a:defRPr>
            </a:lvl1pPr>
            <a:lvl2pPr indent="-228600" lvl="1" marL="914400" rtl="0" algn="l">
              <a:lnSpc>
                <a:spcPct val="100000"/>
              </a:lnSpc>
              <a:spcBef>
                <a:spcPts val="6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039" name="Google Shape;1039;p171"/>
          <p:cNvSpPr txBox="1"/>
          <p:nvPr>
            <p:ph idx="2" type="body"/>
          </p:nvPr>
        </p:nvSpPr>
        <p:spPr>
          <a:xfrm>
            <a:off x="5003800" y="1636849"/>
            <a:ext cx="3060600" cy="13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Char char="–"/>
              <a:defRPr>
                <a:solidFill>
                  <a:schemeClr val="lt1"/>
                </a:solidFill>
              </a:defRPr>
            </a:lvl1pPr>
            <a:lvl2pPr indent="-228600" lvl="1" marL="914400" rtl="0" algn="l">
              <a:lnSpc>
                <a:spcPct val="100000"/>
              </a:lnSpc>
              <a:spcBef>
                <a:spcPts val="6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040" name="Google Shape;1040;p171"/>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1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Light)" showMasterSp="0">
  <p:cSld name="2 boxes (Light)">
    <p:bg>
      <p:bgPr>
        <a:solidFill>
          <a:schemeClr val="lt2"/>
        </a:solidFill>
      </p:bgPr>
    </p:bg>
    <p:spTree>
      <p:nvGrpSpPr>
        <p:cNvPr id="1041" name="Shape 1041"/>
        <p:cNvGrpSpPr/>
        <p:nvPr/>
      </p:nvGrpSpPr>
      <p:grpSpPr>
        <a:xfrm>
          <a:off x="0" y="0"/>
          <a:ext cx="0" cy="0"/>
          <a:chOff x="0" y="0"/>
          <a:chExt cx="0" cy="0"/>
        </a:xfrm>
      </p:grpSpPr>
      <p:cxnSp>
        <p:nvCxnSpPr>
          <p:cNvPr id="1042" name="Google Shape;1042;p172"/>
          <p:cNvCxnSpPr/>
          <p:nvPr/>
        </p:nvCxnSpPr>
        <p:spPr>
          <a:xfrm>
            <a:off x="1079498" y="1606370"/>
            <a:ext cx="3034500" cy="0"/>
          </a:xfrm>
          <a:prstGeom prst="straightConnector1">
            <a:avLst/>
          </a:prstGeom>
          <a:noFill/>
          <a:ln cap="flat" cmpd="sng" w="31750">
            <a:solidFill>
              <a:schemeClr val="dk1"/>
            </a:solidFill>
            <a:prstDash val="solid"/>
            <a:round/>
            <a:headEnd len="sm" w="sm" type="none"/>
            <a:tailEnd len="sm" w="sm" type="none"/>
          </a:ln>
        </p:spPr>
      </p:cxnSp>
      <p:cxnSp>
        <p:nvCxnSpPr>
          <p:cNvPr id="1043" name="Google Shape;1043;p172"/>
          <p:cNvCxnSpPr/>
          <p:nvPr/>
        </p:nvCxnSpPr>
        <p:spPr>
          <a:xfrm>
            <a:off x="5003801" y="1606370"/>
            <a:ext cx="3060600" cy="0"/>
          </a:xfrm>
          <a:prstGeom prst="straightConnector1">
            <a:avLst/>
          </a:prstGeom>
          <a:noFill/>
          <a:ln cap="flat" cmpd="sng" w="31750">
            <a:solidFill>
              <a:schemeClr val="dk1"/>
            </a:solidFill>
            <a:prstDash val="solid"/>
            <a:round/>
            <a:headEnd len="sm" w="sm" type="none"/>
            <a:tailEnd len="sm" w="sm" type="none"/>
          </a:ln>
        </p:spPr>
      </p:cxnSp>
      <p:sp>
        <p:nvSpPr>
          <p:cNvPr id="1044" name="Google Shape;1044;p172"/>
          <p:cNvSpPr txBox="1"/>
          <p:nvPr>
            <p:ph idx="1" type="body"/>
          </p:nvPr>
        </p:nvSpPr>
        <p:spPr>
          <a:xfrm>
            <a:off x="1079498" y="1636850"/>
            <a:ext cx="3050400" cy="13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Char char="–"/>
              <a:defRPr>
                <a:solidFill>
                  <a:schemeClr val="dk1"/>
                </a:solidFill>
              </a:defRPr>
            </a:lvl1pPr>
            <a:lvl2pPr indent="-228600" lvl="1" marL="914400" rtl="0" algn="l">
              <a:lnSpc>
                <a:spcPct val="100000"/>
              </a:lnSpc>
              <a:spcBef>
                <a:spcPts val="6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045" name="Google Shape;1045;p172"/>
          <p:cNvSpPr txBox="1"/>
          <p:nvPr>
            <p:ph idx="2" type="body"/>
          </p:nvPr>
        </p:nvSpPr>
        <p:spPr>
          <a:xfrm>
            <a:off x="5003800" y="1636849"/>
            <a:ext cx="3060600" cy="13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Char char="–"/>
              <a:defRPr>
                <a:solidFill>
                  <a:schemeClr val="dk1"/>
                </a:solidFill>
              </a:defRPr>
            </a:lvl1pPr>
            <a:lvl2pPr indent="-228600" lvl="1" marL="914400" rtl="0" algn="l">
              <a:lnSpc>
                <a:spcPct val="100000"/>
              </a:lnSpc>
              <a:spcBef>
                <a:spcPts val="6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046" name="Google Shape;1046;p172"/>
          <p:cNvSpPr txBox="1"/>
          <p:nvPr>
            <p:ph idx="3"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1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Dark)" showMasterSp="0">
  <p:cSld name="3 boxes (Dark)">
    <p:bg>
      <p:bgPr>
        <a:solidFill>
          <a:schemeClr val="dk2"/>
        </a:solidFill>
      </p:bgPr>
    </p:bg>
    <p:spTree>
      <p:nvGrpSpPr>
        <p:cNvPr id="1047" name="Shape 1047"/>
        <p:cNvGrpSpPr/>
        <p:nvPr/>
      </p:nvGrpSpPr>
      <p:grpSpPr>
        <a:xfrm>
          <a:off x="0" y="0"/>
          <a:ext cx="0" cy="0"/>
          <a:chOff x="0" y="0"/>
          <a:chExt cx="0" cy="0"/>
        </a:xfrm>
      </p:grpSpPr>
      <p:sp>
        <p:nvSpPr>
          <p:cNvPr id="1048" name="Google Shape;1048;p173"/>
          <p:cNvSpPr txBox="1"/>
          <p:nvPr>
            <p:ph idx="1" type="body"/>
          </p:nvPr>
        </p:nvSpPr>
        <p:spPr>
          <a:xfrm>
            <a:off x="3310575" y="1539436"/>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049" name="Google Shape;1049;p173"/>
          <p:cNvSpPr txBox="1"/>
          <p:nvPr>
            <p:ph idx="2" type="body"/>
          </p:nvPr>
        </p:nvSpPr>
        <p:spPr>
          <a:xfrm>
            <a:off x="6191250" y="1539436"/>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cxnSp>
        <p:nvCxnSpPr>
          <p:cNvPr id="1050" name="Google Shape;1050;p173"/>
          <p:cNvCxnSpPr/>
          <p:nvPr/>
        </p:nvCxnSpPr>
        <p:spPr>
          <a:xfrm>
            <a:off x="430850" y="1511326"/>
            <a:ext cx="2519400" cy="0"/>
          </a:xfrm>
          <a:prstGeom prst="straightConnector1">
            <a:avLst/>
          </a:prstGeom>
          <a:noFill/>
          <a:ln cap="flat" cmpd="sng" w="25400">
            <a:solidFill>
              <a:schemeClr val="lt1"/>
            </a:solidFill>
            <a:prstDash val="solid"/>
            <a:round/>
            <a:headEnd len="sm" w="sm" type="none"/>
            <a:tailEnd len="sm" w="sm" type="none"/>
          </a:ln>
        </p:spPr>
      </p:cxnSp>
      <p:cxnSp>
        <p:nvCxnSpPr>
          <p:cNvPr id="1051" name="Google Shape;1051;p173"/>
          <p:cNvCxnSpPr/>
          <p:nvPr/>
        </p:nvCxnSpPr>
        <p:spPr>
          <a:xfrm>
            <a:off x="3311050" y="1503706"/>
            <a:ext cx="2520000" cy="0"/>
          </a:xfrm>
          <a:prstGeom prst="straightConnector1">
            <a:avLst/>
          </a:prstGeom>
          <a:noFill/>
          <a:ln cap="flat" cmpd="sng" w="25400">
            <a:solidFill>
              <a:schemeClr val="lt1"/>
            </a:solidFill>
            <a:prstDash val="solid"/>
            <a:round/>
            <a:headEnd len="sm" w="sm" type="none"/>
            <a:tailEnd len="sm" w="sm" type="none"/>
          </a:ln>
        </p:spPr>
      </p:cxnSp>
      <p:cxnSp>
        <p:nvCxnSpPr>
          <p:cNvPr id="1052" name="Google Shape;1052;p173"/>
          <p:cNvCxnSpPr/>
          <p:nvPr/>
        </p:nvCxnSpPr>
        <p:spPr>
          <a:xfrm>
            <a:off x="6191250" y="1503706"/>
            <a:ext cx="2520000" cy="0"/>
          </a:xfrm>
          <a:prstGeom prst="straightConnector1">
            <a:avLst/>
          </a:prstGeom>
          <a:noFill/>
          <a:ln cap="flat" cmpd="sng" w="25400">
            <a:solidFill>
              <a:schemeClr val="lt1"/>
            </a:solidFill>
            <a:prstDash val="solid"/>
            <a:round/>
            <a:headEnd len="sm" w="sm" type="none"/>
            <a:tailEnd len="sm" w="sm" type="none"/>
          </a:ln>
        </p:spPr>
      </p:cxnSp>
      <p:sp>
        <p:nvSpPr>
          <p:cNvPr id="1053" name="Google Shape;1053;p173"/>
          <p:cNvSpPr txBox="1"/>
          <p:nvPr>
            <p:ph idx="3" type="body"/>
          </p:nvPr>
        </p:nvSpPr>
        <p:spPr>
          <a:xfrm>
            <a:off x="429900" y="1540481"/>
            <a:ext cx="2519400" cy="7002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lt1"/>
              </a:buClr>
              <a:buSzPts val="1800"/>
              <a:buChar char="–"/>
              <a:defRPr sz="1800">
                <a:solidFill>
                  <a:schemeClr val="lt1"/>
                </a:solidFill>
              </a:defRPr>
            </a:lvl1pPr>
            <a:lvl2pPr indent="-228600" lvl="1" marL="914400" rtl="0" algn="l">
              <a:lnSpc>
                <a:spcPct val="100000"/>
              </a:lnSpc>
              <a:spcBef>
                <a:spcPts val="6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054" name="Google Shape;1054;p173"/>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Light)" showMasterSp="0">
  <p:cSld name="Section divider, no image (Light)">
    <p:bg>
      <p:bgPr>
        <a:solidFill>
          <a:srgbClr val="DEDEDE"/>
        </a:solidFill>
      </p:bgPr>
    </p:bg>
    <p:spTree>
      <p:nvGrpSpPr>
        <p:cNvPr id="74" name="Shape 74"/>
        <p:cNvGrpSpPr/>
        <p:nvPr/>
      </p:nvGrpSpPr>
      <p:grpSpPr>
        <a:xfrm>
          <a:off x="0" y="0"/>
          <a:ext cx="0" cy="0"/>
          <a:chOff x="0" y="0"/>
          <a:chExt cx="0" cy="0"/>
        </a:xfrm>
      </p:grpSpPr>
      <p:sp>
        <p:nvSpPr>
          <p:cNvPr id="75" name="Google Shape;75;p19"/>
          <p:cNvSpPr txBox="1"/>
          <p:nvPr>
            <p:ph type="title"/>
          </p:nvPr>
        </p:nvSpPr>
        <p:spPr>
          <a:xfrm>
            <a:off x="431800" y="2184922"/>
            <a:ext cx="8280300" cy="5715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400"/>
              <a:buNone/>
              <a:defRPr b="0" sz="34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76" name="Google Shape;76;p19"/>
          <p:cNvCxnSpPr/>
          <p:nvPr/>
        </p:nvCxnSpPr>
        <p:spPr>
          <a:xfrm>
            <a:off x="431800" y="2184922"/>
            <a:ext cx="8280300" cy="0"/>
          </a:xfrm>
          <a:prstGeom prst="straightConnector1">
            <a:avLst/>
          </a:prstGeom>
          <a:noFill/>
          <a:ln cap="flat" cmpd="sng" w="38100">
            <a:solidFill>
              <a:schemeClr val="dk1"/>
            </a:solidFill>
            <a:prstDash val="solid"/>
            <a:round/>
            <a:headEnd len="sm" w="sm" type="none"/>
            <a:tailEnd len="sm" w="sm" type="none"/>
          </a:ln>
        </p:spPr>
      </p:cxn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Light)" showMasterSp="0">
  <p:cSld name="3 boxes (Light)">
    <p:bg>
      <p:bgPr>
        <a:solidFill>
          <a:schemeClr val="lt2"/>
        </a:solidFill>
      </p:bgPr>
    </p:bg>
    <p:spTree>
      <p:nvGrpSpPr>
        <p:cNvPr id="1055" name="Shape 1055"/>
        <p:cNvGrpSpPr/>
        <p:nvPr/>
      </p:nvGrpSpPr>
      <p:grpSpPr>
        <a:xfrm>
          <a:off x="0" y="0"/>
          <a:ext cx="0" cy="0"/>
          <a:chOff x="0" y="0"/>
          <a:chExt cx="0" cy="0"/>
        </a:xfrm>
      </p:grpSpPr>
      <p:sp>
        <p:nvSpPr>
          <p:cNvPr id="1056" name="Google Shape;1056;p174"/>
          <p:cNvSpPr txBox="1"/>
          <p:nvPr>
            <p:ph idx="1" type="body"/>
          </p:nvPr>
        </p:nvSpPr>
        <p:spPr>
          <a:xfrm>
            <a:off x="3310575" y="1539436"/>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057" name="Google Shape;1057;p174"/>
          <p:cNvSpPr txBox="1"/>
          <p:nvPr>
            <p:ph idx="2" type="body"/>
          </p:nvPr>
        </p:nvSpPr>
        <p:spPr>
          <a:xfrm>
            <a:off x="6191250" y="1539436"/>
            <a:ext cx="2520900" cy="7014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cxnSp>
        <p:nvCxnSpPr>
          <p:cNvPr id="1058" name="Google Shape;1058;p174"/>
          <p:cNvCxnSpPr/>
          <p:nvPr/>
        </p:nvCxnSpPr>
        <p:spPr>
          <a:xfrm>
            <a:off x="430850" y="1511326"/>
            <a:ext cx="2519400" cy="0"/>
          </a:xfrm>
          <a:prstGeom prst="straightConnector1">
            <a:avLst/>
          </a:prstGeom>
          <a:noFill/>
          <a:ln cap="flat" cmpd="sng" w="25400">
            <a:solidFill>
              <a:schemeClr val="dk1"/>
            </a:solidFill>
            <a:prstDash val="solid"/>
            <a:round/>
            <a:headEnd len="sm" w="sm" type="none"/>
            <a:tailEnd len="sm" w="sm" type="none"/>
          </a:ln>
        </p:spPr>
      </p:cxnSp>
      <p:cxnSp>
        <p:nvCxnSpPr>
          <p:cNvPr id="1059" name="Google Shape;1059;p174"/>
          <p:cNvCxnSpPr/>
          <p:nvPr/>
        </p:nvCxnSpPr>
        <p:spPr>
          <a:xfrm>
            <a:off x="3311050" y="1503706"/>
            <a:ext cx="2520000" cy="0"/>
          </a:xfrm>
          <a:prstGeom prst="straightConnector1">
            <a:avLst/>
          </a:prstGeom>
          <a:noFill/>
          <a:ln cap="flat" cmpd="sng" w="25400">
            <a:solidFill>
              <a:schemeClr val="dk1"/>
            </a:solidFill>
            <a:prstDash val="solid"/>
            <a:round/>
            <a:headEnd len="sm" w="sm" type="none"/>
            <a:tailEnd len="sm" w="sm" type="none"/>
          </a:ln>
        </p:spPr>
      </p:cxnSp>
      <p:cxnSp>
        <p:nvCxnSpPr>
          <p:cNvPr id="1060" name="Google Shape;1060;p174"/>
          <p:cNvCxnSpPr/>
          <p:nvPr/>
        </p:nvCxnSpPr>
        <p:spPr>
          <a:xfrm>
            <a:off x="6191250" y="1503706"/>
            <a:ext cx="2520000" cy="0"/>
          </a:xfrm>
          <a:prstGeom prst="straightConnector1">
            <a:avLst/>
          </a:prstGeom>
          <a:noFill/>
          <a:ln cap="flat" cmpd="sng" w="25400">
            <a:solidFill>
              <a:schemeClr val="dk1"/>
            </a:solidFill>
            <a:prstDash val="solid"/>
            <a:round/>
            <a:headEnd len="sm" w="sm" type="none"/>
            <a:tailEnd len="sm" w="sm" type="none"/>
          </a:ln>
        </p:spPr>
      </p:cxnSp>
      <p:sp>
        <p:nvSpPr>
          <p:cNvPr id="1061" name="Google Shape;1061;p174"/>
          <p:cNvSpPr txBox="1"/>
          <p:nvPr>
            <p:ph idx="3" type="body"/>
          </p:nvPr>
        </p:nvSpPr>
        <p:spPr>
          <a:xfrm>
            <a:off x="429900" y="1540481"/>
            <a:ext cx="2519400" cy="700200"/>
          </a:xfrm>
          <a:prstGeom prst="rect">
            <a:avLst/>
          </a:prstGeom>
          <a:noFill/>
          <a:ln>
            <a:noFill/>
          </a:ln>
        </p:spPr>
        <p:txBody>
          <a:bodyPr anchorCtr="0" anchor="t" bIns="0" lIns="0" spcFirstLastPara="1" rIns="0" wrap="square" tIns="0">
            <a:noAutofit/>
          </a:bodyPr>
          <a:lstStyle>
            <a:lvl1pPr indent="-342900" lvl="0" marL="457200" rtl="0" algn="l">
              <a:lnSpc>
                <a:spcPct val="100000"/>
              </a:lnSpc>
              <a:spcBef>
                <a:spcPts val="0"/>
              </a:spcBef>
              <a:spcAft>
                <a:spcPts val="0"/>
              </a:spcAft>
              <a:buClr>
                <a:schemeClr val="dk1"/>
              </a:buClr>
              <a:buSzPts val="1800"/>
              <a:buChar char="–"/>
              <a:defRPr sz="1800">
                <a:solidFill>
                  <a:schemeClr val="dk1"/>
                </a:solidFill>
              </a:defRPr>
            </a:lvl1pPr>
            <a:lvl2pPr indent="-228600" lvl="1" marL="914400" rtl="0" algn="l">
              <a:lnSpc>
                <a:spcPct val="100000"/>
              </a:lnSpc>
              <a:spcBef>
                <a:spcPts val="6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062" name="Google Shape;1062;p174"/>
          <p:cNvSpPr txBox="1"/>
          <p:nvPr>
            <p:ph idx="4"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1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Dark)" showMasterSp="0">
  <p:cSld name="4 images (Dark)">
    <p:bg>
      <p:bgPr>
        <a:solidFill>
          <a:schemeClr val="dk2"/>
        </a:solidFill>
      </p:bgPr>
    </p:bg>
    <p:spTree>
      <p:nvGrpSpPr>
        <p:cNvPr id="1063" name="Shape 1063"/>
        <p:cNvGrpSpPr/>
        <p:nvPr/>
      </p:nvGrpSpPr>
      <p:grpSpPr>
        <a:xfrm>
          <a:off x="0" y="0"/>
          <a:ext cx="0" cy="0"/>
          <a:chOff x="0" y="0"/>
          <a:chExt cx="0" cy="0"/>
        </a:xfrm>
      </p:grpSpPr>
      <p:sp>
        <p:nvSpPr>
          <p:cNvPr id="1064" name="Google Shape;1064;p175"/>
          <p:cNvSpPr txBox="1"/>
          <p:nvPr>
            <p:ph type="title"/>
          </p:nvPr>
        </p:nvSpPr>
        <p:spPr>
          <a:xfrm>
            <a:off x="183471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065" name="Google Shape;1065;p175"/>
          <p:cNvCxnSpPr/>
          <p:nvPr/>
        </p:nvCxnSpPr>
        <p:spPr>
          <a:xfrm>
            <a:off x="183471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1066" name="Google Shape;1066;p175"/>
          <p:cNvSpPr/>
          <p:nvPr>
            <p:ph idx="2" type="pic"/>
          </p:nvPr>
        </p:nvSpPr>
        <p:spPr>
          <a:xfrm>
            <a:off x="1834712" y="411163"/>
            <a:ext cx="2299200" cy="1485000"/>
          </a:xfrm>
          <a:prstGeom prst="rect">
            <a:avLst/>
          </a:prstGeom>
          <a:noFill/>
          <a:ln>
            <a:noFill/>
          </a:ln>
        </p:spPr>
      </p:sp>
      <p:cxnSp>
        <p:nvCxnSpPr>
          <p:cNvPr id="1067" name="Google Shape;1067;p175"/>
          <p:cNvCxnSpPr/>
          <p:nvPr/>
        </p:nvCxnSpPr>
        <p:spPr>
          <a:xfrm>
            <a:off x="1834709" y="4203361"/>
            <a:ext cx="2299200" cy="0"/>
          </a:xfrm>
          <a:prstGeom prst="straightConnector1">
            <a:avLst/>
          </a:prstGeom>
          <a:noFill/>
          <a:ln cap="flat" cmpd="sng" w="25400">
            <a:solidFill>
              <a:schemeClr val="lt1"/>
            </a:solidFill>
            <a:prstDash val="solid"/>
            <a:round/>
            <a:headEnd len="sm" w="sm" type="none"/>
            <a:tailEnd len="sm" w="sm" type="none"/>
          </a:ln>
        </p:spPr>
      </p:cxnSp>
      <p:sp>
        <p:nvSpPr>
          <p:cNvPr id="1068" name="Google Shape;1068;p175"/>
          <p:cNvSpPr/>
          <p:nvPr>
            <p:ph idx="3" type="pic"/>
          </p:nvPr>
        </p:nvSpPr>
        <p:spPr>
          <a:xfrm>
            <a:off x="1834710" y="2585440"/>
            <a:ext cx="2299200" cy="1485000"/>
          </a:xfrm>
          <a:prstGeom prst="rect">
            <a:avLst/>
          </a:prstGeom>
          <a:noFill/>
          <a:ln>
            <a:noFill/>
          </a:ln>
        </p:spPr>
      </p:sp>
      <p:cxnSp>
        <p:nvCxnSpPr>
          <p:cNvPr id="1069" name="Google Shape;1069;p175"/>
          <p:cNvCxnSpPr/>
          <p:nvPr/>
        </p:nvCxnSpPr>
        <p:spPr>
          <a:xfrm>
            <a:off x="5010149"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1070" name="Google Shape;1070;p175"/>
          <p:cNvSpPr/>
          <p:nvPr>
            <p:ph idx="4" type="pic"/>
          </p:nvPr>
        </p:nvSpPr>
        <p:spPr>
          <a:xfrm>
            <a:off x="5010150" y="411163"/>
            <a:ext cx="2299200" cy="1485000"/>
          </a:xfrm>
          <a:prstGeom prst="rect">
            <a:avLst/>
          </a:prstGeom>
          <a:noFill/>
          <a:ln>
            <a:noFill/>
          </a:ln>
        </p:spPr>
      </p:sp>
      <p:cxnSp>
        <p:nvCxnSpPr>
          <p:cNvPr id="1071" name="Google Shape;1071;p175"/>
          <p:cNvCxnSpPr/>
          <p:nvPr/>
        </p:nvCxnSpPr>
        <p:spPr>
          <a:xfrm>
            <a:off x="5010147" y="4203361"/>
            <a:ext cx="2299200" cy="0"/>
          </a:xfrm>
          <a:prstGeom prst="straightConnector1">
            <a:avLst/>
          </a:prstGeom>
          <a:noFill/>
          <a:ln cap="flat" cmpd="sng" w="25400">
            <a:solidFill>
              <a:schemeClr val="lt1"/>
            </a:solidFill>
            <a:prstDash val="solid"/>
            <a:round/>
            <a:headEnd len="sm" w="sm" type="none"/>
            <a:tailEnd len="sm" w="sm" type="none"/>
          </a:ln>
        </p:spPr>
      </p:cxnSp>
      <p:sp>
        <p:nvSpPr>
          <p:cNvPr id="1072" name="Google Shape;1072;p175"/>
          <p:cNvSpPr/>
          <p:nvPr>
            <p:ph idx="5" type="pic"/>
          </p:nvPr>
        </p:nvSpPr>
        <p:spPr>
          <a:xfrm>
            <a:off x="5010148" y="2585440"/>
            <a:ext cx="2299200" cy="1485000"/>
          </a:xfrm>
          <a:prstGeom prst="rect">
            <a:avLst/>
          </a:prstGeom>
          <a:noFill/>
          <a:ln>
            <a:noFill/>
          </a:ln>
        </p:spPr>
      </p:sp>
      <p:sp>
        <p:nvSpPr>
          <p:cNvPr id="1073" name="Google Shape;1073;p175"/>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074" name="Google Shape;1074;p175"/>
          <p:cNvSpPr txBox="1"/>
          <p:nvPr>
            <p:ph idx="6" type="body"/>
          </p:nvPr>
        </p:nvSpPr>
        <p:spPr>
          <a:xfrm>
            <a:off x="1834709" y="4203347"/>
            <a:ext cx="2299200" cy="322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075" name="Google Shape;1075;p175"/>
          <p:cNvSpPr txBox="1"/>
          <p:nvPr>
            <p:ph idx="7" type="body"/>
          </p:nvPr>
        </p:nvSpPr>
        <p:spPr>
          <a:xfrm>
            <a:off x="5010147" y="420334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076" name="Google Shape;1076;p175"/>
          <p:cNvSpPr txBox="1"/>
          <p:nvPr>
            <p:ph idx="8"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1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Light)" showMasterSp="0">
  <p:cSld name="4 images (Light)">
    <p:bg>
      <p:bgPr>
        <a:solidFill>
          <a:schemeClr val="lt2"/>
        </a:solidFill>
      </p:bgPr>
    </p:bg>
    <p:spTree>
      <p:nvGrpSpPr>
        <p:cNvPr id="1077" name="Shape 1077"/>
        <p:cNvGrpSpPr/>
        <p:nvPr/>
      </p:nvGrpSpPr>
      <p:grpSpPr>
        <a:xfrm>
          <a:off x="0" y="0"/>
          <a:ext cx="0" cy="0"/>
          <a:chOff x="0" y="0"/>
          <a:chExt cx="0" cy="0"/>
        </a:xfrm>
      </p:grpSpPr>
      <p:sp>
        <p:nvSpPr>
          <p:cNvPr id="1078" name="Google Shape;1078;p176"/>
          <p:cNvSpPr txBox="1"/>
          <p:nvPr>
            <p:ph type="title"/>
          </p:nvPr>
        </p:nvSpPr>
        <p:spPr>
          <a:xfrm>
            <a:off x="1841062"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079" name="Google Shape;1079;p176"/>
          <p:cNvCxnSpPr/>
          <p:nvPr/>
        </p:nvCxnSpPr>
        <p:spPr>
          <a:xfrm>
            <a:off x="1841063"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1080" name="Google Shape;1080;p176"/>
          <p:cNvSpPr/>
          <p:nvPr>
            <p:ph idx="2" type="pic"/>
          </p:nvPr>
        </p:nvSpPr>
        <p:spPr>
          <a:xfrm>
            <a:off x="1834712" y="411163"/>
            <a:ext cx="2299200" cy="1485000"/>
          </a:xfrm>
          <a:prstGeom prst="rect">
            <a:avLst/>
          </a:prstGeom>
          <a:noFill/>
          <a:ln>
            <a:noFill/>
          </a:ln>
        </p:spPr>
      </p:sp>
      <p:cxnSp>
        <p:nvCxnSpPr>
          <p:cNvPr id="1081" name="Google Shape;1081;p176"/>
          <p:cNvCxnSpPr/>
          <p:nvPr/>
        </p:nvCxnSpPr>
        <p:spPr>
          <a:xfrm>
            <a:off x="1841062" y="4194254"/>
            <a:ext cx="2299200" cy="0"/>
          </a:xfrm>
          <a:prstGeom prst="straightConnector1">
            <a:avLst/>
          </a:prstGeom>
          <a:noFill/>
          <a:ln cap="flat" cmpd="sng" w="25400">
            <a:solidFill>
              <a:schemeClr val="dk1"/>
            </a:solidFill>
            <a:prstDash val="solid"/>
            <a:round/>
            <a:headEnd len="sm" w="sm" type="none"/>
            <a:tailEnd len="sm" w="sm" type="none"/>
          </a:ln>
        </p:spPr>
      </p:cxnSp>
      <p:sp>
        <p:nvSpPr>
          <p:cNvPr id="1082" name="Google Shape;1082;p176"/>
          <p:cNvSpPr/>
          <p:nvPr>
            <p:ph idx="3" type="pic"/>
          </p:nvPr>
        </p:nvSpPr>
        <p:spPr>
          <a:xfrm>
            <a:off x="1841062" y="2576334"/>
            <a:ext cx="2299200" cy="1485000"/>
          </a:xfrm>
          <a:prstGeom prst="rect">
            <a:avLst/>
          </a:prstGeom>
          <a:noFill/>
          <a:ln>
            <a:noFill/>
          </a:ln>
        </p:spPr>
      </p:sp>
      <p:cxnSp>
        <p:nvCxnSpPr>
          <p:cNvPr id="1083" name="Google Shape;1083;p176"/>
          <p:cNvCxnSpPr/>
          <p:nvPr/>
        </p:nvCxnSpPr>
        <p:spPr>
          <a:xfrm>
            <a:off x="5010149"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1084" name="Google Shape;1084;p176"/>
          <p:cNvSpPr/>
          <p:nvPr>
            <p:ph idx="4" type="pic"/>
          </p:nvPr>
        </p:nvSpPr>
        <p:spPr>
          <a:xfrm>
            <a:off x="5010150" y="411163"/>
            <a:ext cx="2299200" cy="1485000"/>
          </a:xfrm>
          <a:prstGeom prst="rect">
            <a:avLst/>
          </a:prstGeom>
          <a:noFill/>
          <a:ln>
            <a:noFill/>
          </a:ln>
        </p:spPr>
      </p:sp>
      <p:cxnSp>
        <p:nvCxnSpPr>
          <p:cNvPr id="1085" name="Google Shape;1085;p176"/>
          <p:cNvCxnSpPr/>
          <p:nvPr/>
        </p:nvCxnSpPr>
        <p:spPr>
          <a:xfrm>
            <a:off x="5010150" y="4194254"/>
            <a:ext cx="2299200" cy="0"/>
          </a:xfrm>
          <a:prstGeom prst="straightConnector1">
            <a:avLst/>
          </a:prstGeom>
          <a:noFill/>
          <a:ln cap="flat" cmpd="sng" w="25400">
            <a:solidFill>
              <a:schemeClr val="dk1"/>
            </a:solidFill>
            <a:prstDash val="solid"/>
            <a:round/>
            <a:headEnd len="sm" w="sm" type="none"/>
            <a:tailEnd len="sm" w="sm" type="none"/>
          </a:ln>
        </p:spPr>
      </p:cxnSp>
      <p:sp>
        <p:nvSpPr>
          <p:cNvPr id="1086" name="Google Shape;1086;p176"/>
          <p:cNvSpPr/>
          <p:nvPr>
            <p:ph idx="5" type="pic"/>
          </p:nvPr>
        </p:nvSpPr>
        <p:spPr>
          <a:xfrm>
            <a:off x="5010150" y="2576334"/>
            <a:ext cx="2299200" cy="1485000"/>
          </a:xfrm>
          <a:prstGeom prst="rect">
            <a:avLst/>
          </a:prstGeom>
          <a:noFill/>
          <a:ln>
            <a:noFill/>
          </a:ln>
        </p:spPr>
      </p:sp>
      <p:sp>
        <p:nvSpPr>
          <p:cNvPr id="1087" name="Google Shape;1087;p176"/>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088" name="Google Shape;1088;p176"/>
          <p:cNvSpPr txBox="1"/>
          <p:nvPr>
            <p:ph idx="6" type="body"/>
          </p:nvPr>
        </p:nvSpPr>
        <p:spPr>
          <a:xfrm>
            <a:off x="1841062" y="4194240"/>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089" name="Google Shape;1089;p176"/>
          <p:cNvSpPr txBox="1"/>
          <p:nvPr>
            <p:ph idx="7" type="body"/>
          </p:nvPr>
        </p:nvSpPr>
        <p:spPr>
          <a:xfrm>
            <a:off x="5010150" y="4194240"/>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090" name="Google Shape;1090;p176"/>
          <p:cNvSpPr txBox="1"/>
          <p:nvPr>
            <p:ph idx="8"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1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Alt)" showMasterSp="0">
  <p:cSld name="3 images (Dark) (Alt)">
    <p:bg>
      <p:bgPr>
        <a:solidFill>
          <a:schemeClr val="dk2"/>
        </a:solidFill>
      </p:bgPr>
    </p:bg>
    <p:spTree>
      <p:nvGrpSpPr>
        <p:cNvPr id="1091" name="Shape 1091"/>
        <p:cNvGrpSpPr/>
        <p:nvPr/>
      </p:nvGrpSpPr>
      <p:grpSpPr>
        <a:xfrm>
          <a:off x="0" y="0"/>
          <a:ext cx="0" cy="0"/>
          <a:chOff x="0" y="0"/>
          <a:chExt cx="0" cy="0"/>
        </a:xfrm>
      </p:grpSpPr>
      <p:sp>
        <p:nvSpPr>
          <p:cNvPr id="1092" name="Google Shape;1092;p177"/>
          <p:cNvSpPr txBox="1"/>
          <p:nvPr>
            <p:ph type="title"/>
          </p:nvPr>
        </p:nvSpPr>
        <p:spPr>
          <a:xfrm>
            <a:off x="183471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093" name="Google Shape;1093;p177"/>
          <p:cNvCxnSpPr/>
          <p:nvPr/>
        </p:nvCxnSpPr>
        <p:spPr>
          <a:xfrm>
            <a:off x="183471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1094" name="Google Shape;1094;p177"/>
          <p:cNvSpPr/>
          <p:nvPr>
            <p:ph idx="2" type="pic"/>
          </p:nvPr>
        </p:nvSpPr>
        <p:spPr>
          <a:xfrm>
            <a:off x="1834712" y="411163"/>
            <a:ext cx="2299200" cy="1485000"/>
          </a:xfrm>
          <a:prstGeom prst="rect">
            <a:avLst/>
          </a:prstGeom>
          <a:noFill/>
          <a:ln>
            <a:noFill/>
          </a:ln>
        </p:spPr>
      </p:sp>
      <p:cxnSp>
        <p:nvCxnSpPr>
          <p:cNvPr id="1095" name="Google Shape;1095;p177"/>
          <p:cNvCxnSpPr/>
          <p:nvPr/>
        </p:nvCxnSpPr>
        <p:spPr>
          <a:xfrm>
            <a:off x="1834709" y="4203361"/>
            <a:ext cx="2299200" cy="0"/>
          </a:xfrm>
          <a:prstGeom prst="straightConnector1">
            <a:avLst/>
          </a:prstGeom>
          <a:noFill/>
          <a:ln cap="flat" cmpd="sng" w="25400">
            <a:solidFill>
              <a:schemeClr val="lt1"/>
            </a:solidFill>
            <a:prstDash val="solid"/>
            <a:round/>
            <a:headEnd len="sm" w="sm" type="none"/>
            <a:tailEnd len="sm" w="sm" type="none"/>
          </a:ln>
        </p:spPr>
      </p:cxnSp>
      <p:sp>
        <p:nvSpPr>
          <p:cNvPr id="1096" name="Google Shape;1096;p177"/>
          <p:cNvSpPr/>
          <p:nvPr>
            <p:ph idx="3" type="pic"/>
          </p:nvPr>
        </p:nvSpPr>
        <p:spPr>
          <a:xfrm>
            <a:off x="1834710" y="2585440"/>
            <a:ext cx="2299200" cy="1485000"/>
          </a:xfrm>
          <a:prstGeom prst="rect">
            <a:avLst/>
          </a:prstGeom>
          <a:noFill/>
          <a:ln>
            <a:noFill/>
          </a:ln>
        </p:spPr>
      </p:sp>
      <p:cxnSp>
        <p:nvCxnSpPr>
          <p:cNvPr id="1097" name="Google Shape;1097;p177"/>
          <p:cNvCxnSpPr/>
          <p:nvPr/>
        </p:nvCxnSpPr>
        <p:spPr>
          <a:xfrm>
            <a:off x="5010149"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1098" name="Google Shape;1098;p177"/>
          <p:cNvSpPr/>
          <p:nvPr>
            <p:ph idx="4" type="pic"/>
          </p:nvPr>
        </p:nvSpPr>
        <p:spPr>
          <a:xfrm>
            <a:off x="5010150" y="411163"/>
            <a:ext cx="2299200" cy="1485000"/>
          </a:xfrm>
          <a:prstGeom prst="rect">
            <a:avLst/>
          </a:prstGeom>
          <a:noFill/>
          <a:ln>
            <a:noFill/>
          </a:ln>
        </p:spPr>
      </p:sp>
      <p:sp>
        <p:nvSpPr>
          <p:cNvPr id="1099" name="Google Shape;1099;p177"/>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100" name="Google Shape;1100;p177"/>
          <p:cNvSpPr txBox="1"/>
          <p:nvPr>
            <p:ph idx="5" type="body"/>
          </p:nvPr>
        </p:nvSpPr>
        <p:spPr>
          <a:xfrm>
            <a:off x="1834709" y="4203347"/>
            <a:ext cx="2299200" cy="322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101" name="Google Shape;1101;p177"/>
          <p:cNvSpPr txBox="1"/>
          <p:nvPr>
            <p:ph idx="6"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1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Alt)" showMasterSp="0">
  <p:cSld name="3 images (Light) (Alt)">
    <p:bg>
      <p:bgPr>
        <a:solidFill>
          <a:schemeClr val="lt2"/>
        </a:solidFill>
      </p:bgPr>
    </p:bg>
    <p:spTree>
      <p:nvGrpSpPr>
        <p:cNvPr id="1102" name="Shape 1102"/>
        <p:cNvGrpSpPr/>
        <p:nvPr/>
      </p:nvGrpSpPr>
      <p:grpSpPr>
        <a:xfrm>
          <a:off x="0" y="0"/>
          <a:ext cx="0" cy="0"/>
          <a:chOff x="0" y="0"/>
          <a:chExt cx="0" cy="0"/>
        </a:xfrm>
      </p:grpSpPr>
      <p:sp>
        <p:nvSpPr>
          <p:cNvPr id="1103" name="Google Shape;1103;p178"/>
          <p:cNvSpPr txBox="1"/>
          <p:nvPr>
            <p:ph type="title"/>
          </p:nvPr>
        </p:nvSpPr>
        <p:spPr>
          <a:xfrm>
            <a:off x="1841062"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104" name="Google Shape;1104;p178"/>
          <p:cNvCxnSpPr/>
          <p:nvPr/>
        </p:nvCxnSpPr>
        <p:spPr>
          <a:xfrm>
            <a:off x="1841063"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1105" name="Google Shape;1105;p178"/>
          <p:cNvSpPr/>
          <p:nvPr>
            <p:ph idx="2" type="pic"/>
          </p:nvPr>
        </p:nvSpPr>
        <p:spPr>
          <a:xfrm>
            <a:off x="1834712" y="411163"/>
            <a:ext cx="2299200" cy="1485000"/>
          </a:xfrm>
          <a:prstGeom prst="rect">
            <a:avLst/>
          </a:prstGeom>
          <a:noFill/>
          <a:ln>
            <a:noFill/>
          </a:ln>
        </p:spPr>
      </p:sp>
      <p:cxnSp>
        <p:nvCxnSpPr>
          <p:cNvPr id="1106" name="Google Shape;1106;p178"/>
          <p:cNvCxnSpPr/>
          <p:nvPr/>
        </p:nvCxnSpPr>
        <p:spPr>
          <a:xfrm>
            <a:off x="1841062" y="4194254"/>
            <a:ext cx="2299200" cy="0"/>
          </a:xfrm>
          <a:prstGeom prst="straightConnector1">
            <a:avLst/>
          </a:prstGeom>
          <a:noFill/>
          <a:ln cap="flat" cmpd="sng" w="25400">
            <a:solidFill>
              <a:schemeClr val="dk1"/>
            </a:solidFill>
            <a:prstDash val="solid"/>
            <a:round/>
            <a:headEnd len="sm" w="sm" type="none"/>
            <a:tailEnd len="sm" w="sm" type="none"/>
          </a:ln>
        </p:spPr>
      </p:cxnSp>
      <p:sp>
        <p:nvSpPr>
          <p:cNvPr id="1107" name="Google Shape;1107;p178"/>
          <p:cNvSpPr/>
          <p:nvPr>
            <p:ph idx="3" type="pic"/>
          </p:nvPr>
        </p:nvSpPr>
        <p:spPr>
          <a:xfrm>
            <a:off x="1841062" y="2576334"/>
            <a:ext cx="2299200" cy="1485000"/>
          </a:xfrm>
          <a:prstGeom prst="rect">
            <a:avLst/>
          </a:prstGeom>
          <a:noFill/>
          <a:ln>
            <a:noFill/>
          </a:ln>
        </p:spPr>
      </p:sp>
      <p:cxnSp>
        <p:nvCxnSpPr>
          <p:cNvPr id="1108" name="Google Shape;1108;p178"/>
          <p:cNvCxnSpPr/>
          <p:nvPr/>
        </p:nvCxnSpPr>
        <p:spPr>
          <a:xfrm>
            <a:off x="5010149"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1109" name="Google Shape;1109;p178"/>
          <p:cNvSpPr/>
          <p:nvPr>
            <p:ph idx="4" type="pic"/>
          </p:nvPr>
        </p:nvSpPr>
        <p:spPr>
          <a:xfrm>
            <a:off x="5010150" y="411163"/>
            <a:ext cx="2299200" cy="1485000"/>
          </a:xfrm>
          <a:prstGeom prst="rect">
            <a:avLst/>
          </a:prstGeom>
          <a:noFill/>
          <a:ln>
            <a:noFill/>
          </a:ln>
        </p:spPr>
      </p:sp>
      <p:sp>
        <p:nvSpPr>
          <p:cNvPr id="1110" name="Google Shape;1110;p178"/>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111" name="Google Shape;1111;p178"/>
          <p:cNvSpPr txBox="1"/>
          <p:nvPr>
            <p:ph idx="5" type="body"/>
          </p:nvPr>
        </p:nvSpPr>
        <p:spPr>
          <a:xfrm>
            <a:off x="1841062" y="4194240"/>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112" name="Google Shape;1112;p178"/>
          <p:cNvSpPr txBox="1"/>
          <p:nvPr>
            <p:ph idx="6"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1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Dark)" showMasterSp="0">
  <p:cSld name="5 images (Dark)">
    <p:bg>
      <p:bgPr>
        <a:solidFill>
          <a:schemeClr val="dk2"/>
        </a:solidFill>
      </p:bgPr>
    </p:bg>
    <p:spTree>
      <p:nvGrpSpPr>
        <p:cNvPr id="1113" name="Shape 1113"/>
        <p:cNvGrpSpPr/>
        <p:nvPr/>
      </p:nvGrpSpPr>
      <p:grpSpPr>
        <a:xfrm>
          <a:off x="0" y="0"/>
          <a:ext cx="0" cy="0"/>
          <a:chOff x="0" y="0"/>
          <a:chExt cx="0" cy="0"/>
        </a:xfrm>
      </p:grpSpPr>
      <p:sp>
        <p:nvSpPr>
          <p:cNvPr id="1114" name="Google Shape;1114;p179"/>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115" name="Google Shape;1115;p179"/>
          <p:cNvCxnSpPr/>
          <p:nvPr/>
        </p:nvCxnSpPr>
        <p:spPr>
          <a:xfrm>
            <a:off x="43180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1116" name="Google Shape;1116;p179"/>
          <p:cNvSpPr/>
          <p:nvPr>
            <p:ph idx="2" type="pic"/>
          </p:nvPr>
        </p:nvSpPr>
        <p:spPr>
          <a:xfrm>
            <a:off x="431802" y="411163"/>
            <a:ext cx="2299200" cy="1485000"/>
          </a:xfrm>
          <a:prstGeom prst="rect">
            <a:avLst/>
          </a:prstGeom>
          <a:noFill/>
          <a:ln>
            <a:noFill/>
          </a:ln>
        </p:spPr>
      </p:sp>
      <p:cxnSp>
        <p:nvCxnSpPr>
          <p:cNvPr id="1117" name="Google Shape;1117;p179"/>
          <p:cNvCxnSpPr/>
          <p:nvPr/>
        </p:nvCxnSpPr>
        <p:spPr>
          <a:xfrm>
            <a:off x="436125"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1118" name="Google Shape;1118;p179"/>
          <p:cNvSpPr/>
          <p:nvPr>
            <p:ph idx="3" type="pic"/>
          </p:nvPr>
        </p:nvSpPr>
        <p:spPr>
          <a:xfrm>
            <a:off x="436125" y="2571750"/>
            <a:ext cx="2299200" cy="1485000"/>
          </a:xfrm>
          <a:prstGeom prst="rect">
            <a:avLst/>
          </a:prstGeom>
          <a:noFill/>
          <a:ln>
            <a:noFill/>
          </a:ln>
        </p:spPr>
      </p:sp>
      <p:cxnSp>
        <p:nvCxnSpPr>
          <p:cNvPr id="1119" name="Google Shape;1119;p179"/>
          <p:cNvCxnSpPr/>
          <p:nvPr/>
        </p:nvCxnSpPr>
        <p:spPr>
          <a:xfrm>
            <a:off x="6413064"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1120" name="Google Shape;1120;p179"/>
          <p:cNvSpPr/>
          <p:nvPr>
            <p:ph idx="4" type="pic"/>
          </p:nvPr>
        </p:nvSpPr>
        <p:spPr>
          <a:xfrm>
            <a:off x="6413065" y="411163"/>
            <a:ext cx="2299200" cy="1485000"/>
          </a:xfrm>
          <a:prstGeom prst="rect">
            <a:avLst/>
          </a:prstGeom>
          <a:noFill/>
          <a:ln>
            <a:noFill/>
          </a:ln>
        </p:spPr>
      </p:sp>
      <p:sp>
        <p:nvSpPr>
          <p:cNvPr id="1121" name="Google Shape;1121;p179"/>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122" name="Google Shape;1122;p179"/>
          <p:cNvSpPr txBox="1"/>
          <p:nvPr>
            <p:ph idx="5" type="body"/>
          </p:nvPr>
        </p:nvSpPr>
        <p:spPr>
          <a:xfrm>
            <a:off x="436125"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cxnSp>
        <p:nvCxnSpPr>
          <p:cNvPr id="1123" name="Google Shape;1123;p179"/>
          <p:cNvCxnSpPr/>
          <p:nvPr/>
        </p:nvCxnSpPr>
        <p:spPr>
          <a:xfrm>
            <a:off x="3422428"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1124" name="Google Shape;1124;p179"/>
          <p:cNvSpPr/>
          <p:nvPr>
            <p:ph idx="6" type="pic"/>
          </p:nvPr>
        </p:nvSpPr>
        <p:spPr>
          <a:xfrm>
            <a:off x="3422429" y="411163"/>
            <a:ext cx="2299200" cy="1485000"/>
          </a:xfrm>
          <a:prstGeom prst="rect">
            <a:avLst/>
          </a:prstGeom>
          <a:noFill/>
          <a:ln>
            <a:noFill/>
          </a:ln>
        </p:spPr>
      </p:sp>
      <p:cxnSp>
        <p:nvCxnSpPr>
          <p:cNvPr id="1125" name="Google Shape;1125;p179"/>
          <p:cNvCxnSpPr/>
          <p:nvPr/>
        </p:nvCxnSpPr>
        <p:spPr>
          <a:xfrm>
            <a:off x="3429712"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1126" name="Google Shape;1126;p179"/>
          <p:cNvSpPr/>
          <p:nvPr>
            <p:ph idx="7" type="pic"/>
          </p:nvPr>
        </p:nvSpPr>
        <p:spPr>
          <a:xfrm>
            <a:off x="3429712" y="2571750"/>
            <a:ext cx="2299200" cy="1485000"/>
          </a:xfrm>
          <a:prstGeom prst="rect">
            <a:avLst/>
          </a:prstGeom>
          <a:noFill/>
          <a:ln>
            <a:noFill/>
          </a:ln>
        </p:spPr>
      </p:sp>
      <p:sp>
        <p:nvSpPr>
          <p:cNvPr id="1127" name="Google Shape;1127;p179"/>
          <p:cNvSpPr txBox="1"/>
          <p:nvPr>
            <p:ph idx="8"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128" name="Google Shape;1128;p179"/>
          <p:cNvSpPr txBox="1"/>
          <p:nvPr>
            <p:ph idx="9" type="body"/>
          </p:nvPr>
        </p:nvSpPr>
        <p:spPr>
          <a:xfrm>
            <a:off x="3429712"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129" name="Google Shape;1129;p179"/>
          <p:cNvSpPr txBox="1"/>
          <p:nvPr>
            <p:ph idx="1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1620">
          <p15:clr>
            <a:srgbClr val="FBAE40"/>
          </p15:clr>
        </p15:guide>
        <p15:guide id="3" orient="horz" pos="259">
          <p15:clr>
            <a:srgbClr val="FBAE40"/>
          </p15:clr>
        </p15:guide>
        <p15:guide id="4" pos="5488">
          <p15:clr>
            <a:srgbClr val="FBAE40"/>
          </p15:clr>
        </p15:guide>
        <p15:guide id="5" orient="horz" pos="2981">
          <p15:clr>
            <a:srgbClr val="FBAE40"/>
          </p15:clr>
        </p15:guide>
        <p15:guide id="6" pos="1723">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1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Light)" showMasterSp="0">
  <p:cSld name="5 images (Light)">
    <p:bg>
      <p:bgPr>
        <a:solidFill>
          <a:schemeClr val="lt2"/>
        </a:solidFill>
      </p:bgPr>
    </p:bg>
    <p:spTree>
      <p:nvGrpSpPr>
        <p:cNvPr id="1130" name="Shape 1130"/>
        <p:cNvGrpSpPr/>
        <p:nvPr/>
      </p:nvGrpSpPr>
      <p:grpSpPr>
        <a:xfrm>
          <a:off x="0" y="0"/>
          <a:ext cx="0" cy="0"/>
          <a:chOff x="0" y="0"/>
          <a:chExt cx="0" cy="0"/>
        </a:xfrm>
      </p:grpSpPr>
      <p:sp>
        <p:nvSpPr>
          <p:cNvPr id="1131" name="Google Shape;1131;p180"/>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132" name="Google Shape;1132;p180"/>
          <p:cNvCxnSpPr/>
          <p:nvPr/>
        </p:nvCxnSpPr>
        <p:spPr>
          <a:xfrm>
            <a:off x="431801"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1133" name="Google Shape;1133;p180"/>
          <p:cNvSpPr/>
          <p:nvPr>
            <p:ph idx="2" type="pic"/>
          </p:nvPr>
        </p:nvSpPr>
        <p:spPr>
          <a:xfrm>
            <a:off x="431802" y="411163"/>
            <a:ext cx="2299200" cy="1485000"/>
          </a:xfrm>
          <a:prstGeom prst="rect">
            <a:avLst/>
          </a:prstGeom>
          <a:noFill/>
          <a:ln>
            <a:noFill/>
          </a:ln>
        </p:spPr>
      </p:sp>
      <p:cxnSp>
        <p:nvCxnSpPr>
          <p:cNvPr id="1134" name="Google Shape;1134;p180"/>
          <p:cNvCxnSpPr/>
          <p:nvPr/>
        </p:nvCxnSpPr>
        <p:spPr>
          <a:xfrm>
            <a:off x="431799" y="4202205"/>
            <a:ext cx="2299200" cy="0"/>
          </a:xfrm>
          <a:prstGeom prst="straightConnector1">
            <a:avLst/>
          </a:prstGeom>
          <a:noFill/>
          <a:ln cap="flat" cmpd="sng" w="25400">
            <a:solidFill>
              <a:schemeClr val="dk1"/>
            </a:solidFill>
            <a:prstDash val="solid"/>
            <a:round/>
            <a:headEnd len="sm" w="sm" type="none"/>
            <a:tailEnd len="sm" w="sm" type="none"/>
          </a:ln>
        </p:spPr>
      </p:cxnSp>
      <p:sp>
        <p:nvSpPr>
          <p:cNvPr id="1135" name="Google Shape;1135;p180"/>
          <p:cNvSpPr/>
          <p:nvPr>
            <p:ph idx="3" type="pic"/>
          </p:nvPr>
        </p:nvSpPr>
        <p:spPr>
          <a:xfrm>
            <a:off x="431800" y="2584284"/>
            <a:ext cx="2299200" cy="1485000"/>
          </a:xfrm>
          <a:prstGeom prst="rect">
            <a:avLst/>
          </a:prstGeom>
          <a:noFill/>
          <a:ln>
            <a:noFill/>
          </a:ln>
        </p:spPr>
      </p:sp>
      <p:cxnSp>
        <p:nvCxnSpPr>
          <p:cNvPr id="1136" name="Google Shape;1136;p180"/>
          <p:cNvCxnSpPr/>
          <p:nvPr/>
        </p:nvCxnSpPr>
        <p:spPr>
          <a:xfrm>
            <a:off x="6413064"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1137" name="Google Shape;1137;p180"/>
          <p:cNvSpPr/>
          <p:nvPr>
            <p:ph idx="4" type="pic"/>
          </p:nvPr>
        </p:nvSpPr>
        <p:spPr>
          <a:xfrm>
            <a:off x="6413065" y="411163"/>
            <a:ext cx="2299200" cy="1485000"/>
          </a:xfrm>
          <a:prstGeom prst="rect">
            <a:avLst/>
          </a:prstGeom>
          <a:noFill/>
          <a:ln>
            <a:noFill/>
          </a:ln>
        </p:spPr>
      </p:sp>
      <p:sp>
        <p:nvSpPr>
          <p:cNvPr id="1138" name="Google Shape;1138;p180"/>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139" name="Google Shape;1139;p180"/>
          <p:cNvSpPr txBox="1"/>
          <p:nvPr>
            <p:ph idx="5" type="body"/>
          </p:nvPr>
        </p:nvSpPr>
        <p:spPr>
          <a:xfrm>
            <a:off x="431799" y="420219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cxnSp>
        <p:nvCxnSpPr>
          <p:cNvPr id="1140" name="Google Shape;1140;p180"/>
          <p:cNvCxnSpPr/>
          <p:nvPr/>
        </p:nvCxnSpPr>
        <p:spPr>
          <a:xfrm>
            <a:off x="3422428"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1141" name="Google Shape;1141;p180"/>
          <p:cNvSpPr/>
          <p:nvPr>
            <p:ph idx="6" type="pic"/>
          </p:nvPr>
        </p:nvSpPr>
        <p:spPr>
          <a:xfrm>
            <a:off x="3422429" y="411163"/>
            <a:ext cx="2299200" cy="1485000"/>
          </a:xfrm>
          <a:prstGeom prst="rect">
            <a:avLst/>
          </a:prstGeom>
          <a:noFill/>
          <a:ln>
            <a:noFill/>
          </a:ln>
        </p:spPr>
      </p:sp>
      <p:cxnSp>
        <p:nvCxnSpPr>
          <p:cNvPr id="1142" name="Google Shape;1142;p180"/>
          <p:cNvCxnSpPr/>
          <p:nvPr/>
        </p:nvCxnSpPr>
        <p:spPr>
          <a:xfrm>
            <a:off x="3425386" y="4202205"/>
            <a:ext cx="2299200" cy="0"/>
          </a:xfrm>
          <a:prstGeom prst="straightConnector1">
            <a:avLst/>
          </a:prstGeom>
          <a:noFill/>
          <a:ln cap="flat" cmpd="sng" w="25400">
            <a:solidFill>
              <a:schemeClr val="dk1"/>
            </a:solidFill>
            <a:prstDash val="solid"/>
            <a:round/>
            <a:headEnd len="sm" w="sm" type="none"/>
            <a:tailEnd len="sm" w="sm" type="none"/>
          </a:ln>
        </p:spPr>
      </p:cxnSp>
      <p:sp>
        <p:nvSpPr>
          <p:cNvPr id="1143" name="Google Shape;1143;p180"/>
          <p:cNvSpPr/>
          <p:nvPr>
            <p:ph idx="7" type="pic"/>
          </p:nvPr>
        </p:nvSpPr>
        <p:spPr>
          <a:xfrm>
            <a:off x="3425387" y="2584284"/>
            <a:ext cx="2299200" cy="1485000"/>
          </a:xfrm>
          <a:prstGeom prst="rect">
            <a:avLst/>
          </a:prstGeom>
          <a:noFill/>
          <a:ln>
            <a:noFill/>
          </a:ln>
        </p:spPr>
      </p:sp>
      <p:sp>
        <p:nvSpPr>
          <p:cNvPr id="1144" name="Google Shape;1144;p180"/>
          <p:cNvSpPr txBox="1"/>
          <p:nvPr>
            <p:ph idx="8"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145" name="Google Shape;1145;p180"/>
          <p:cNvSpPr txBox="1"/>
          <p:nvPr>
            <p:ph idx="9" type="body"/>
          </p:nvPr>
        </p:nvSpPr>
        <p:spPr>
          <a:xfrm>
            <a:off x="3425386" y="420219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146" name="Google Shape;1146;p180"/>
          <p:cNvSpPr txBox="1"/>
          <p:nvPr>
            <p:ph idx="13"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1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Dark)" showMasterSp="0">
  <p:cSld name="6 images (Dark)">
    <p:bg>
      <p:bgPr>
        <a:solidFill>
          <a:schemeClr val="dk2"/>
        </a:solidFill>
      </p:bgPr>
    </p:bg>
    <p:spTree>
      <p:nvGrpSpPr>
        <p:cNvPr id="1147" name="Shape 1147"/>
        <p:cNvGrpSpPr/>
        <p:nvPr/>
      </p:nvGrpSpPr>
      <p:grpSpPr>
        <a:xfrm>
          <a:off x="0" y="0"/>
          <a:ext cx="0" cy="0"/>
          <a:chOff x="0" y="0"/>
          <a:chExt cx="0" cy="0"/>
        </a:xfrm>
      </p:grpSpPr>
      <p:sp>
        <p:nvSpPr>
          <p:cNvPr id="1148" name="Google Shape;1148;p181"/>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149" name="Google Shape;1149;p181"/>
          <p:cNvCxnSpPr/>
          <p:nvPr/>
        </p:nvCxnSpPr>
        <p:spPr>
          <a:xfrm>
            <a:off x="43180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1150" name="Google Shape;1150;p181"/>
          <p:cNvSpPr/>
          <p:nvPr>
            <p:ph idx="2" type="pic"/>
          </p:nvPr>
        </p:nvSpPr>
        <p:spPr>
          <a:xfrm>
            <a:off x="431802" y="411163"/>
            <a:ext cx="2299200" cy="1485000"/>
          </a:xfrm>
          <a:prstGeom prst="rect">
            <a:avLst/>
          </a:prstGeom>
          <a:noFill/>
          <a:ln>
            <a:noFill/>
          </a:ln>
        </p:spPr>
      </p:sp>
      <p:cxnSp>
        <p:nvCxnSpPr>
          <p:cNvPr id="1151" name="Google Shape;1151;p181"/>
          <p:cNvCxnSpPr/>
          <p:nvPr/>
        </p:nvCxnSpPr>
        <p:spPr>
          <a:xfrm>
            <a:off x="431797"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1152" name="Google Shape;1152;p181"/>
          <p:cNvSpPr/>
          <p:nvPr>
            <p:ph idx="3" type="pic"/>
          </p:nvPr>
        </p:nvSpPr>
        <p:spPr>
          <a:xfrm>
            <a:off x="431798" y="2571750"/>
            <a:ext cx="2299200" cy="1485000"/>
          </a:xfrm>
          <a:prstGeom prst="rect">
            <a:avLst/>
          </a:prstGeom>
          <a:noFill/>
          <a:ln>
            <a:noFill/>
          </a:ln>
        </p:spPr>
      </p:sp>
      <p:cxnSp>
        <p:nvCxnSpPr>
          <p:cNvPr id="1153" name="Google Shape;1153;p181"/>
          <p:cNvCxnSpPr/>
          <p:nvPr/>
        </p:nvCxnSpPr>
        <p:spPr>
          <a:xfrm>
            <a:off x="6413064"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1154" name="Google Shape;1154;p181"/>
          <p:cNvSpPr/>
          <p:nvPr>
            <p:ph idx="4" type="pic"/>
          </p:nvPr>
        </p:nvSpPr>
        <p:spPr>
          <a:xfrm>
            <a:off x="6413065" y="411163"/>
            <a:ext cx="2299200" cy="1485000"/>
          </a:xfrm>
          <a:prstGeom prst="rect">
            <a:avLst/>
          </a:prstGeom>
          <a:noFill/>
          <a:ln>
            <a:noFill/>
          </a:ln>
        </p:spPr>
      </p:sp>
      <p:cxnSp>
        <p:nvCxnSpPr>
          <p:cNvPr id="1155" name="Google Shape;1155;p181"/>
          <p:cNvCxnSpPr/>
          <p:nvPr/>
        </p:nvCxnSpPr>
        <p:spPr>
          <a:xfrm>
            <a:off x="6413061"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1156" name="Google Shape;1156;p181"/>
          <p:cNvSpPr/>
          <p:nvPr>
            <p:ph idx="5" type="pic"/>
          </p:nvPr>
        </p:nvSpPr>
        <p:spPr>
          <a:xfrm>
            <a:off x="6413062" y="2571750"/>
            <a:ext cx="2299200" cy="1485000"/>
          </a:xfrm>
          <a:prstGeom prst="rect">
            <a:avLst/>
          </a:prstGeom>
          <a:noFill/>
          <a:ln>
            <a:noFill/>
          </a:ln>
        </p:spPr>
      </p:sp>
      <p:sp>
        <p:nvSpPr>
          <p:cNvPr id="1157" name="Google Shape;1157;p181"/>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158" name="Google Shape;1158;p181"/>
          <p:cNvSpPr txBox="1"/>
          <p:nvPr>
            <p:ph idx="6" type="body"/>
          </p:nvPr>
        </p:nvSpPr>
        <p:spPr>
          <a:xfrm>
            <a:off x="431797"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159" name="Google Shape;1159;p181"/>
          <p:cNvSpPr txBox="1"/>
          <p:nvPr>
            <p:ph idx="7" type="body"/>
          </p:nvPr>
        </p:nvSpPr>
        <p:spPr>
          <a:xfrm>
            <a:off x="6413061"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cxnSp>
        <p:nvCxnSpPr>
          <p:cNvPr id="1160" name="Google Shape;1160;p181"/>
          <p:cNvCxnSpPr/>
          <p:nvPr/>
        </p:nvCxnSpPr>
        <p:spPr>
          <a:xfrm>
            <a:off x="3422428"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1161" name="Google Shape;1161;p181"/>
          <p:cNvSpPr/>
          <p:nvPr>
            <p:ph idx="8" type="pic"/>
          </p:nvPr>
        </p:nvSpPr>
        <p:spPr>
          <a:xfrm>
            <a:off x="3422429" y="411163"/>
            <a:ext cx="2299200" cy="1485000"/>
          </a:xfrm>
          <a:prstGeom prst="rect">
            <a:avLst/>
          </a:prstGeom>
          <a:noFill/>
          <a:ln>
            <a:noFill/>
          </a:ln>
        </p:spPr>
      </p:sp>
      <p:cxnSp>
        <p:nvCxnSpPr>
          <p:cNvPr id="1162" name="Google Shape;1162;p181"/>
          <p:cNvCxnSpPr/>
          <p:nvPr/>
        </p:nvCxnSpPr>
        <p:spPr>
          <a:xfrm>
            <a:off x="3422425"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1163" name="Google Shape;1163;p181"/>
          <p:cNvSpPr/>
          <p:nvPr>
            <p:ph idx="9" type="pic"/>
          </p:nvPr>
        </p:nvSpPr>
        <p:spPr>
          <a:xfrm>
            <a:off x="3422426" y="2571750"/>
            <a:ext cx="2299200" cy="1485000"/>
          </a:xfrm>
          <a:prstGeom prst="rect">
            <a:avLst/>
          </a:prstGeom>
          <a:noFill/>
          <a:ln>
            <a:noFill/>
          </a:ln>
        </p:spPr>
      </p:sp>
      <p:sp>
        <p:nvSpPr>
          <p:cNvPr id="1164" name="Google Shape;1164;p181"/>
          <p:cNvSpPr txBox="1"/>
          <p:nvPr>
            <p:ph idx="13"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165" name="Google Shape;1165;p181"/>
          <p:cNvSpPr txBox="1"/>
          <p:nvPr>
            <p:ph idx="14" type="body"/>
          </p:nvPr>
        </p:nvSpPr>
        <p:spPr>
          <a:xfrm>
            <a:off x="3422425" y="418965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166" name="Google Shape;1166;p181"/>
          <p:cNvSpPr txBox="1"/>
          <p:nvPr>
            <p:ph idx="15"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606">
          <p15:clr>
            <a:srgbClr val="FBAE40"/>
          </p15:clr>
        </p15:guide>
        <p15:guide id="6" orient="horz" pos="1620">
          <p15:clr>
            <a:srgbClr val="FBAE40"/>
          </p15:clr>
        </p15:guide>
        <p15:guide id="7" pos="1723">
          <p15:clr>
            <a:srgbClr val="FBAE40"/>
          </p15:clr>
        </p15:guide>
        <p15:guide id="8" pos="2154">
          <p15:clr>
            <a:srgbClr val="FBAE40"/>
          </p15:clr>
        </p15:guide>
        <p15:guide id="9" pos="4037">
          <p15:clr>
            <a:srgbClr val="FBAE40"/>
          </p15:clr>
        </p15:guide>
      </p15:sldGuideLst>
    </p:ext>
  </p:extLst>
</p:sldLayout>
</file>

<file path=ppt/slideLayouts/slideLayout1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Light)" showMasterSp="0">
  <p:cSld name="6 images (Light)">
    <p:bg>
      <p:bgPr>
        <a:solidFill>
          <a:schemeClr val="lt2"/>
        </a:solidFill>
      </p:bgPr>
    </p:bg>
    <p:spTree>
      <p:nvGrpSpPr>
        <p:cNvPr id="1167" name="Shape 1167"/>
        <p:cNvGrpSpPr/>
        <p:nvPr/>
      </p:nvGrpSpPr>
      <p:grpSpPr>
        <a:xfrm>
          <a:off x="0" y="0"/>
          <a:ext cx="0" cy="0"/>
          <a:chOff x="0" y="0"/>
          <a:chExt cx="0" cy="0"/>
        </a:xfrm>
      </p:grpSpPr>
      <p:sp>
        <p:nvSpPr>
          <p:cNvPr id="1168" name="Google Shape;1168;p182"/>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lgn="l">
              <a:lnSpc>
                <a:spcPct val="85000"/>
              </a:lnSpc>
              <a:spcBef>
                <a:spcPts val="50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169" name="Google Shape;1169;p182"/>
          <p:cNvCxnSpPr/>
          <p:nvPr/>
        </p:nvCxnSpPr>
        <p:spPr>
          <a:xfrm>
            <a:off x="431801"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1170" name="Google Shape;1170;p182"/>
          <p:cNvSpPr/>
          <p:nvPr>
            <p:ph idx="2" type="pic"/>
          </p:nvPr>
        </p:nvSpPr>
        <p:spPr>
          <a:xfrm>
            <a:off x="431802" y="411163"/>
            <a:ext cx="2299200" cy="1485000"/>
          </a:xfrm>
          <a:prstGeom prst="rect">
            <a:avLst/>
          </a:prstGeom>
          <a:noFill/>
          <a:ln>
            <a:noFill/>
          </a:ln>
        </p:spPr>
      </p:sp>
      <p:cxnSp>
        <p:nvCxnSpPr>
          <p:cNvPr id="1171" name="Google Shape;1171;p182"/>
          <p:cNvCxnSpPr/>
          <p:nvPr/>
        </p:nvCxnSpPr>
        <p:spPr>
          <a:xfrm>
            <a:off x="436124" y="4203361"/>
            <a:ext cx="2299200" cy="0"/>
          </a:xfrm>
          <a:prstGeom prst="straightConnector1">
            <a:avLst/>
          </a:prstGeom>
          <a:noFill/>
          <a:ln cap="flat" cmpd="sng" w="25400">
            <a:solidFill>
              <a:schemeClr val="dk1"/>
            </a:solidFill>
            <a:prstDash val="solid"/>
            <a:round/>
            <a:headEnd len="sm" w="sm" type="none"/>
            <a:tailEnd len="sm" w="sm" type="none"/>
          </a:ln>
        </p:spPr>
      </p:cxnSp>
      <p:sp>
        <p:nvSpPr>
          <p:cNvPr id="1172" name="Google Shape;1172;p182"/>
          <p:cNvSpPr/>
          <p:nvPr>
            <p:ph idx="3" type="pic"/>
          </p:nvPr>
        </p:nvSpPr>
        <p:spPr>
          <a:xfrm>
            <a:off x="436125" y="2585440"/>
            <a:ext cx="2299200" cy="1485000"/>
          </a:xfrm>
          <a:prstGeom prst="rect">
            <a:avLst/>
          </a:prstGeom>
          <a:noFill/>
          <a:ln>
            <a:noFill/>
          </a:ln>
        </p:spPr>
      </p:sp>
      <p:cxnSp>
        <p:nvCxnSpPr>
          <p:cNvPr id="1173" name="Google Shape;1173;p182"/>
          <p:cNvCxnSpPr/>
          <p:nvPr/>
        </p:nvCxnSpPr>
        <p:spPr>
          <a:xfrm>
            <a:off x="6413064"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1174" name="Google Shape;1174;p182"/>
          <p:cNvSpPr/>
          <p:nvPr>
            <p:ph idx="4" type="pic"/>
          </p:nvPr>
        </p:nvSpPr>
        <p:spPr>
          <a:xfrm>
            <a:off x="6413065" y="411163"/>
            <a:ext cx="2299200" cy="1485000"/>
          </a:xfrm>
          <a:prstGeom prst="rect">
            <a:avLst/>
          </a:prstGeom>
          <a:noFill/>
          <a:ln>
            <a:noFill/>
          </a:ln>
        </p:spPr>
      </p:sp>
      <p:cxnSp>
        <p:nvCxnSpPr>
          <p:cNvPr id="1175" name="Google Shape;1175;p182"/>
          <p:cNvCxnSpPr/>
          <p:nvPr/>
        </p:nvCxnSpPr>
        <p:spPr>
          <a:xfrm>
            <a:off x="6417388" y="4203361"/>
            <a:ext cx="2299200" cy="0"/>
          </a:xfrm>
          <a:prstGeom prst="straightConnector1">
            <a:avLst/>
          </a:prstGeom>
          <a:noFill/>
          <a:ln cap="flat" cmpd="sng" w="25400">
            <a:solidFill>
              <a:schemeClr val="dk1"/>
            </a:solidFill>
            <a:prstDash val="solid"/>
            <a:round/>
            <a:headEnd len="sm" w="sm" type="none"/>
            <a:tailEnd len="sm" w="sm" type="none"/>
          </a:ln>
        </p:spPr>
      </p:cxnSp>
      <p:sp>
        <p:nvSpPr>
          <p:cNvPr id="1176" name="Google Shape;1176;p182"/>
          <p:cNvSpPr/>
          <p:nvPr>
            <p:ph idx="5" type="pic"/>
          </p:nvPr>
        </p:nvSpPr>
        <p:spPr>
          <a:xfrm>
            <a:off x="6417389" y="2585440"/>
            <a:ext cx="2299200" cy="1485000"/>
          </a:xfrm>
          <a:prstGeom prst="rect">
            <a:avLst/>
          </a:prstGeom>
          <a:noFill/>
          <a:ln>
            <a:noFill/>
          </a:ln>
        </p:spPr>
      </p:sp>
      <p:sp>
        <p:nvSpPr>
          <p:cNvPr id="1177" name="Google Shape;1177;p182"/>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178" name="Google Shape;1178;p182"/>
          <p:cNvSpPr txBox="1"/>
          <p:nvPr>
            <p:ph idx="6" type="body"/>
          </p:nvPr>
        </p:nvSpPr>
        <p:spPr>
          <a:xfrm>
            <a:off x="436124" y="420334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179" name="Google Shape;1179;p182"/>
          <p:cNvSpPr txBox="1"/>
          <p:nvPr>
            <p:ph idx="7" type="body"/>
          </p:nvPr>
        </p:nvSpPr>
        <p:spPr>
          <a:xfrm>
            <a:off x="6417388" y="420334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cxnSp>
        <p:nvCxnSpPr>
          <p:cNvPr id="1180" name="Google Shape;1180;p182"/>
          <p:cNvCxnSpPr/>
          <p:nvPr/>
        </p:nvCxnSpPr>
        <p:spPr>
          <a:xfrm>
            <a:off x="3422428"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1181" name="Google Shape;1181;p182"/>
          <p:cNvSpPr/>
          <p:nvPr>
            <p:ph idx="8" type="pic"/>
          </p:nvPr>
        </p:nvSpPr>
        <p:spPr>
          <a:xfrm>
            <a:off x="3422429" y="411163"/>
            <a:ext cx="2299200" cy="1485000"/>
          </a:xfrm>
          <a:prstGeom prst="rect">
            <a:avLst/>
          </a:prstGeom>
          <a:noFill/>
          <a:ln>
            <a:noFill/>
          </a:ln>
        </p:spPr>
      </p:sp>
      <p:cxnSp>
        <p:nvCxnSpPr>
          <p:cNvPr id="1182" name="Google Shape;1182;p182"/>
          <p:cNvCxnSpPr/>
          <p:nvPr/>
        </p:nvCxnSpPr>
        <p:spPr>
          <a:xfrm>
            <a:off x="3426752" y="4203361"/>
            <a:ext cx="2299200" cy="0"/>
          </a:xfrm>
          <a:prstGeom prst="straightConnector1">
            <a:avLst/>
          </a:prstGeom>
          <a:noFill/>
          <a:ln cap="flat" cmpd="sng" w="25400">
            <a:solidFill>
              <a:schemeClr val="dk1"/>
            </a:solidFill>
            <a:prstDash val="solid"/>
            <a:round/>
            <a:headEnd len="sm" w="sm" type="none"/>
            <a:tailEnd len="sm" w="sm" type="none"/>
          </a:ln>
        </p:spPr>
      </p:cxnSp>
      <p:sp>
        <p:nvSpPr>
          <p:cNvPr id="1183" name="Google Shape;1183;p182"/>
          <p:cNvSpPr/>
          <p:nvPr>
            <p:ph idx="9" type="pic"/>
          </p:nvPr>
        </p:nvSpPr>
        <p:spPr>
          <a:xfrm>
            <a:off x="3426753" y="2585440"/>
            <a:ext cx="2299200" cy="1485000"/>
          </a:xfrm>
          <a:prstGeom prst="rect">
            <a:avLst/>
          </a:prstGeom>
          <a:noFill/>
          <a:ln>
            <a:noFill/>
          </a:ln>
        </p:spPr>
      </p:sp>
      <p:sp>
        <p:nvSpPr>
          <p:cNvPr id="1184" name="Google Shape;1184;p182"/>
          <p:cNvSpPr txBox="1"/>
          <p:nvPr>
            <p:ph idx="13"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185" name="Google Shape;1185;p182"/>
          <p:cNvSpPr txBox="1"/>
          <p:nvPr>
            <p:ph idx="14" type="body"/>
          </p:nvPr>
        </p:nvSpPr>
        <p:spPr>
          <a:xfrm>
            <a:off x="3426752" y="4203347"/>
            <a:ext cx="2299200" cy="3198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rtl="0" algn="l">
              <a:lnSpc>
                <a:spcPct val="100000"/>
              </a:lnSpc>
              <a:spcBef>
                <a:spcPts val="5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186" name="Google Shape;1186;p182"/>
          <p:cNvSpPr txBox="1"/>
          <p:nvPr>
            <p:ph idx="15"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1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Dark)" showMasterSp="0">
  <p:cSld name="Bullets, chart (Dark)">
    <p:bg>
      <p:bgPr>
        <a:solidFill>
          <a:schemeClr val="dk2"/>
        </a:solidFill>
      </p:bgPr>
    </p:bg>
    <p:spTree>
      <p:nvGrpSpPr>
        <p:cNvPr id="1187" name="Shape 1187"/>
        <p:cNvGrpSpPr/>
        <p:nvPr/>
      </p:nvGrpSpPr>
      <p:grpSpPr>
        <a:xfrm>
          <a:off x="0" y="0"/>
          <a:ext cx="0" cy="0"/>
          <a:chOff x="0" y="0"/>
          <a:chExt cx="0" cy="0"/>
        </a:xfrm>
      </p:grpSpPr>
      <p:sp>
        <p:nvSpPr>
          <p:cNvPr id="1188" name="Google Shape;1188;p183"/>
          <p:cNvSpPr/>
          <p:nvPr>
            <p:ph idx="2" type="chart"/>
          </p:nvPr>
        </p:nvSpPr>
        <p:spPr>
          <a:xfrm>
            <a:off x="4791077" y="682938"/>
            <a:ext cx="3921000" cy="34623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189" name="Google Shape;1189;p183"/>
          <p:cNvSpPr txBox="1"/>
          <p:nvPr>
            <p:ph idx="1" type="body"/>
          </p:nvPr>
        </p:nvSpPr>
        <p:spPr>
          <a:xfrm>
            <a:off x="431801" y="682938"/>
            <a:ext cx="3921000" cy="34623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190" name="Google Shape;1190;p183"/>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Dark)" showMasterSp="0">
  <p:cSld name="Section divider, image (Dark)">
    <p:bg>
      <p:bgPr>
        <a:solidFill>
          <a:schemeClr val="dk2"/>
        </a:solidFill>
      </p:bgPr>
    </p:bg>
    <p:spTree>
      <p:nvGrpSpPr>
        <p:cNvPr id="77" name="Shape 77"/>
        <p:cNvGrpSpPr/>
        <p:nvPr/>
      </p:nvGrpSpPr>
      <p:grpSpPr>
        <a:xfrm>
          <a:off x="0" y="0"/>
          <a:ext cx="0" cy="0"/>
          <a:chOff x="0" y="0"/>
          <a:chExt cx="0" cy="0"/>
        </a:xfrm>
      </p:grpSpPr>
      <p:sp>
        <p:nvSpPr>
          <p:cNvPr id="78" name="Google Shape;78;p20"/>
          <p:cNvSpPr txBox="1"/>
          <p:nvPr>
            <p:ph type="title"/>
          </p:nvPr>
        </p:nvSpPr>
        <p:spPr>
          <a:xfrm>
            <a:off x="431800" y="2184922"/>
            <a:ext cx="4356000" cy="5715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0"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79" name="Google Shape;79;p20"/>
          <p:cNvCxnSpPr/>
          <p:nvPr/>
        </p:nvCxnSpPr>
        <p:spPr>
          <a:xfrm>
            <a:off x="431800" y="2184922"/>
            <a:ext cx="4356000" cy="0"/>
          </a:xfrm>
          <a:prstGeom prst="straightConnector1">
            <a:avLst/>
          </a:prstGeom>
          <a:noFill/>
          <a:ln cap="flat" cmpd="sng" w="38100">
            <a:solidFill>
              <a:schemeClr val="lt1"/>
            </a:solidFill>
            <a:prstDash val="solid"/>
            <a:round/>
            <a:headEnd len="sm" w="sm" type="none"/>
            <a:tailEnd len="sm" w="sm" type="none"/>
          </a:ln>
        </p:spPr>
      </p:cxnSp>
      <p:sp>
        <p:nvSpPr>
          <p:cNvPr id="80" name="Google Shape;80;p20"/>
          <p:cNvSpPr/>
          <p:nvPr>
            <p:ph idx="2" type="pic"/>
          </p:nvPr>
        </p:nvSpPr>
        <p:spPr>
          <a:xfrm>
            <a:off x="5651872" y="0"/>
            <a:ext cx="3493800" cy="4573500"/>
          </a:xfrm>
          <a:prstGeom prst="rect">
            <a:avLst/>
          </a:prstGeom>
          <a:noFill/>
          <a:ln>
            <a:noFill/>
          </a:ln>
        </p:spPr>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Light)" showMasterSp="0">
  <p:cSld name="Bullets, chart (Light)">
    <p:bg>
      <p:bgPr>
        <a:solidFill>
          <a:schemeClr val="lt2"/>
        </a:solidFill>
      </p:bgPr>
    </p:bg>
    <p:spTree>
      <p:nvGrpSpPr>
        <p:cNvPr id="1191" name="Shape 1191"/>
        <p:cNvGrpSpPr/>
        <p:nvPr/>
      </p:nvGrpSpPr>
      <p:grpSpPr>
        <a:xfrm>
          <a:off x="0" y="0"/>
          <a:ext cx="0" cy="0"/>
          <a:chOff x="0" y="0"/>
          <a:chExt cx="0" cy="0"/>
        </a:xfrm>
      </p:grpSpPr>
      <p:sp>
        <p:nvSpPr>
          <p:cNvPr id="1192" name="Google Shape;1192;p184"/>
          <p:cNvSpPr/>
          <p:nvPr>
            <p:ph idx="2" type="chart"/>
          </p:nvPr>
        </p:nvSpPr>
        <p:spPr>
          <a:xfrm>
            <a:off x="4791077" y="682939"/>
            <a:ext cx="3921000" cy="34632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193" name="Google Shape;1193;p184"/>
          <p:cNvSpPr txBox="1"/>
          <p:nvPr>
            <p:ph idx="1" type="body"/>
          </p:nvPr>
        </p:nvSpPr>
        <p:spPr>
          <a:xfrm>
            <a:off x="431801" y="682938"/>
            <a:ext cx="3921000" cy="34632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194" name="Google Shape;1194;p184"/>
          <p:cNvSpPr txBox="1"/>
          <p:nvPr>
            <p:ph idx="3" type="body"/>
          </p:nvPr>
        </p:nvSpPr>
        <p:spPr>
          <a:xfrm>
            <a:off x="863600" y="4407112"/>
            <a:ext cx="8280300" cy="736500"/>
          </a:xfrm>
          <a:prstGeom prst="rect">
            <a:avLst/>
          </a:prstGeom>
          <a:noFill/>
          <a:ln>
            <a:noFill/>
          </a:ln>
        </p:spPr>
        <p:txBody>
          <a:bodyPr anchorCtr="0" anchor="b" bIns="0" lIns="0" spcFirstLastPara="1" rIns="0" wrap="square" tIns="0">
            <a:noAutofit/>
          </a:bodyPr>
          <a:lstStyle>
            <a:lvl1pPr indent="-228600" lvl="0" marL="457200" rtl="0" algn="r">
              <a:lnSpc>
                <a:spcPct val="100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1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Dark)" showMasterSp="0">
  <p:cSld name="People circles (Dark)">
    <p:bg>
      <p:bgPr>
        <a:solidFill>
          <a:schemeClr val="dk2"/>
        </a:solidFill>
      </p:bgPr>
    </p:bg>
    <p:spTree>
      <p:nvGrpSpPr>
        <p:cNvPr id="1195" name="Shape 1195"/>
        <p:cNvGrpSpPr/>
        <p:nvPr/>
      </p:nvGrpSpPr>
      <p:grpSpPr>
        <a:xfrm>
          <a:off x="0" y="0"/>
          <a:ext cx="0" cy="0"/>
          <a:chOff x="0" y="0"/>
          <a:chExt cx="0" cy="0"/>
        </a:xfrm>
      </p:grpSpPr>
      <p:sp>
        <p:nvSpPr>
          <p:cNvPr id="1196" name="Google Shape;1196;p185"/>
          <p:cNvSpPr txBox="1"/>
          <p:nvPr>
            <p:ph idx="1" type="body"/>
          </p:nvPr>
        </p:nvSpPr>
        <p:spPr>
          <a:xfrm>
            <a:off x="2627933"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lt1"/>
              </a:buClr>
              <a:buSzPts val="1600"/>
              <a:buNone/>
              <a:defRPr sz="16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197" name="Google Shape;1197;p185"/>
          <p:cNvSpPr txBox="1"/>
          <p:nvPr>
            <p:ph type="title"/>
          </p:nvPr>
        </p:nvSpPr>
        <p:spPr>
          <a:xfrm>
            <a:off x="431800" y="3348537"/>
            <a:ext cx="1692000" cy="701400"/>
          </a:xfrm>
          <a:prstGeom prst="rect">
            <a:avLst/>
          </a:prstGeom>
          <a:noFill/>
          <a:ln>
            <a:noFill/>
          </a:ln>
        </p:spPr>
        <p:txBody>
          <a:bodyPr anchorCtr="0" anchor="t" bIns="0" lIns="0" spcFirstLastPara="1" rIns="0" wrap="square" tIns="0">
            <a:noAutofit/>
          </a:bodyPr>
          <a:lstStyle>
            <a:lvl1pPr lvl="0" rtl="0" algn="ctr">
              <a:lnSpc>
                <a:spcPct val="100000"/>
              </a:lnSpc>
              <a:spcBef>
                <a:spcPts val="0"/>
              </a:spcBef>
              <a:spcAft>
                <a:spcPts val="0"/>
              </a:spcAft>
              <a:buClr>
                <a:schemeClr val="lt1"/>
              </a:buClr>
              <a:buSzPts val="1600"/>
              <a:buNone/>
              <a:defRPr b="0" sz="16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sp>
        <p:nvSpPr>
          <p:cNvPr id="1198" name="Google Shape;1198;p185"/>
          <p:cNvSpPr/>
          <p:nvPr>
            <p:ph idx="2" type="pic"/>
          </p:nvPr>
        </p:nvSpPr>
        <p:spPr>
          <a:xfrm>
            <a:off x="431800" y="1565550"/>
            <a:ext cx="1692000" cy="1692000"/>
          </a:xfrm>
          <a:prstGeom prst="ellipse">
            <a:avLst/>
          </a:prstGeom>
          <a:noFill/>
          <a:ln>
            <a:noFill/>
          </a:ln>
        </p:spPr>
      </p:sp>
      <p:sp>
        <p:nvSpPr>
          <p:cNvPr id="1199" name="Google Shape;1199;p185"/>
          <p:cNvSpPr/>
          <p:nvPr>
            <p:ph idx="3" type="pic"/>
          </p:nvPr>
        </p:nvSpPr>
        <p:spPr>
          <a:xfrm>
            <a:off x="2627933" y="1565550"/>
            <a:ext cx="1692000" cy="1692000"/>
          </a:xfrm>
          <a:prstGeom prst="ellipse">
            <a:avLst/>
          </a:prstGeom>
          <a:noFill/>
          <a:ln>
            <a:noFill/>
          </a:ln>
        </p:spPr>
      </p:sp>
      <p:sp>
        <p:nvSpPr>
          <p:cNvPr id="1200" name="Google Shape;1200;p185"/>
          <p:cNvSpPr/>
          <p:nvPr>
            <p:ph idx="4" type="pic"/>
          </p:nvPr>
        </p:nvSpPr>
        <p:spPr>
          <a:xfrm>
            <a:off x="4824066" y="1565550"/>
            <a:ext cx="1692000" cy="1692000"/>
          </a:xfrm>
          <a:prstGeom prst="ellipse">
            <a:avLst/>
          </a:prstGeom>
          <a:noFill/>
          <a:ln>
            <a:noFill/>
          </a:ln>
        </p:spPr>
      </p:sp>
      <p:sp>
        <p:nvSpPr>
          <p:cNvPr id="1201" name="Google Shape;1201;p185"/>
          <p:cNvSpPr/>
          <p:nvPr>
            <p:ph idx="5" type="pic"/>
          </p:nvPr>
        </p:nvSpPr>
        <p:spPr>
          <a:xfrm>
            <a:off x="7020200" y="1565550"/>
            <a:ext cx="1692000" cy="1692000"/>
          </a:xfrm>
          <a:prstGeom prst="ellipse">
            <a:avLst/>
          </a:prstGeom>
          <a:noFill/>
          <a:ln>
            <a:noFill/>
          </a:ln>
        </p:spPr>
      </p:sp>
      <p:sp>
        <p:nvSpPr>
          <p:cNvPr id="1202" name="Google Shape;1202;p185"/>
          <p:cNvSpPr txBox="1"/>
          <p:nvPr>
            <p:ph idx="6" type="body"/>
          </p:nvPr>
        </p:nvSpPr>
        <p:spPr>
          <a:xfrm>
            <a:off x="4824066"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lt1"/>
              </a:buClr>
              <a:buSzPts val="1600"/>
              <a:buNone/>
              <a:defRPr sz="16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203" name="Google Shape;1203;p185"/>
          <p:cNvSpPr txBox="1"/>
          <p:nvPr>
            <p:ph idx="7" type="body"/>
          </p:nvPr>
        </p:nvSpPr>
        <p:spPr>
          <a:xfrm>
            <a:off x="7020200"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lt1"/>
              </a:buClr>
              <a:buSzPts val="1600"/>
              <a:buNone/>
              <a:defRPr sz="16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cxnSp>
        <p:nvCxnSpPr>
          <p:cNvPr id="1204" name="Google Shape;1204;p185"/>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1205" name="Google Shape;1205;p185"/>
          <p:cNvSpPr txBox="1"/>
          <p:nvPr>
            <p:ph idx="8"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206" name="Google Shape;1206;p185"/>
          <p:cNvSpPr txBox="1"/>
          <p:nvPr>
            <p:ph idx="9"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655">
          <p15:clr>
            <a:srgbClr val="FBAE40"/>
          </p15:clr>
        </p15:guide>
        <p15:guide id="6" pos="1338">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1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Light)" showMasterSp="0">
  <p:cSld name="People circles (Light)">
    <p:bg>
      <p:bgPr>
        <a:solidFill>
          <a:schemeClr val="lt2"/>
        </a:solidFill>
      </p:bgPr>
    </p:bg>
    <p:spTree>
      <p:nvGrpSpPr>
        <p:cNvPr id="1207" name="Shape 1207"/>
        <p:cNvGrpSpPr/>
        <p:nvPr/>
      </p:nvGrpSpPr>
      <p:grpSpPr>
        <a:xfrm>
          <a:off x="0" y="0"/>
          <a:ext cx="0" cy="0"/>
          <a:chOff x="0" y="0"/>
          <a:chExt cx="0" cy="0"/>
        </a:xfrm>
      </p:grpSpPr>
      <p:sp>
        <p:nvSpPr>
          <p:cNvPr id="1208" name="Google Shape;1208;p186"/>
          <p:cNvSpPr/>
          <p:nvPr>
            <p:ph idx="2" type="pic"/>
          </p:nvPr>
        </p:nvSpPr>
        <p:spPr>
          <a:xfrm>
            <a:off x="431800" y="1565550"/>
            <a:ext cx="1692000" cy="1692000"/>
          </a:xfrm>
          <a:prstGeom prst="ellipse">
            <a:avLst/>
          </a:prstGeom>
          <a:noFill/>
          <a:ln>
            <a:noFill/>
          </a:ln>
        </p:spPr>
      </p:sp>
      <p:sp>
        <p:nvSpPr>
          <p:cNvPr id="1209" name="Google Shape;1209;p186"/>
          <p:cNvSpPr/>
          <p:nvPr>
            <p:ph idx="3" type="pic"/>
          </p:nvPr>
        </p:nvSpPr>
        <p:spPr>
          <a:xfrm>
            <a:off x="2627933" y="1565550"/>
            <a:ext cx="1692000" cy="1692000"/>
          </a:xfrm>
          <a:prstGeom prst="ellipse">
            <a:avLst/>
          </a:prstGeom>
          <a:noFill/>
          <a:ln>
            <a:noFill/>
          </a:ln>
        </p:spPr>
      </p:sp>
      <p:sp>
        <p:nvSpPr>
          <p:cNvPr id="1210" name="Google Shape;1210;p186"/>
          <p:cNvSpPr/>
          <p:nvPr>
            <p:ph idx="4" type="pic"/>
          </p:nvPr>
        </p:nvSpPr>
        <p:spPr>
          <a:xfrm>
            <a:off x="4824066" y="1565550"/>
            <a:ext cx="1692000" cy="1692000"/>
          </a:xfrm>
          <a:prstGeom prst="ellipse">
            <a:avLst/>
          </a:prstGeom>
          <a:noFill/>
          <a:ln>
            <a:noFill/>
          </a:ln>
        </p:spPr>
      </p:sp>
      <p:sp>
        <p:nvSpPr>
          <p:cNvPr id="1211" name="Google Shape;1211;p186"/>
          <p:cNvSpPr/>
          <p:nvPr>
            <p:ph idx="5" type="pic"/>
          </p:nvPr>
        </p:nvSpPr>
        <p:spPr>
          <a:xfrm>
            <a:off x="7020200" y="1565550"/>
            <a:ext cx="1692000" cy="1692000"/>
          </a:xfrm>
          <a:prstGeom prst="ellipse">
            <a:avLst/>
          </a:prstGeom>
          <a:noFill/>
          <a:ln>
            <a:noFill/>
          </a:ln>
        </p:spPr>
      </p:sp>
      <p:cxnSp>
        <p:nvCxnSpPr>
          <p:cNvPr id="1212" name="Google Shape;1212;p186"/>
          <p:cNvCxnSpPr/>
          <p:nvPr/>
        </p:nvCxnSpPr>
        <p:spPr>
          <a:xfrm>
            <a:off x="431800" y="428485"/>
            <a:ext cx="8280300" cy="0"/>
          </a:xfrm>
          <a:prstGeom prst="straightConnector1">
            <a:avLst/>
          </a:prstGeom>
          <a:noFill/>
          <a:ln cap="flat" cmpd="sng" w="38100">
            <a:solidFill>
              <a:schemeClr val="dk1"/>
            </a:solidFill>
            <a:prstDash val="solid"/>
            <a:round/>
            <a:headEnd len="sm" w="sm" type="none"/>
            <a:tailEnd len="sm" w="sm" type="none"/>
          </a:ln>
        </p:spPr>
      </p:cxnSp>
      <p:sp>
        <p:nvSpPr>
          <p:cNvPr id="1213" name="Google Shape;1213;p186"/>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3400"/>
              <a:buNone/>
              <a:defRPr sz="3400"/>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214" name="Google Shape;1214;p186"/>
          <p:cNvSpPr txBox="1"/>
          <p:nvPr>
            <p:ph idx="6" type="body"/>
          </p:nvPr>
        </p:nvSpPr>
        <p:spPr>
          <a:xfrm>
            <a:off x="2627933"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dk1"/>
              </a:buClr>
              <a:buSzPts val="1600"/>
              <a:buNone/>
              <a:defRPr sz="1600">
                <a:solidFill>
                  <a:schemeClr val="dk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215" name="Google Shape;1215;p186"/>
          <p:cNvSpPr txBox="1"/>
          <p:nvPr>
            <p:ph type="title"/>
          </p:nvPr>
        </p:nvSpPr>
        <p:spPr>
          <a:xfrm>
            <a:off x="431800" y="3348537"/>
            <a:ext cx="1692000" cy="701400"/>
          </a:xfrm>
          <a:prstGeom prst="rect">
            <a:avLst/>
          </a:prstGeom>
          <a:noFill/>
          <a:ln>
            <a:noFill/>
          </a:ln>
        </p:spPr>
        <p:txBody>
          <a:bodyPr anchorCtr="0" anchor="t" bIns="0" lIns="0" spcFirstLastPara="1" rIns="0" wrap="square" tIns="0">
            <a:noAutofit/>
          </a:bodyPr>
          <a:lstStyle>
            <a:lvl1pPr lvl="0" rtl="0" algn="ctr">
              <a:lnSpc>
                <a:spcPct val="100000"/>
              </a:lnSpc>
              <a:spcBef>
                <a:spcPts val="0"/>
              </a:spcBef>
              <a:spcAft>
                <a:spcPts val="0"/>
              </a:spcAft>
              <a:buClr>
                <a:schemeClr val="dk1"/>
              </a:buClr>
              <a:buSzPts val="1600"/>
              <a:buNone/>
              <a:defRPr b="0" sz="16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sp>
        <p:nvSpPr>
          <p:cNvPr id="1216" name="Google Shape;1216;p186"/>
          <p:cNvSpPr txBox="1"/>
          <p:nvPr>
            <p:ph idx="7" type="body"/>
          </p:nvPr>
        </p:nvSpPr>
        <p:spPr>
          <a:xfrm>
            <a:off x="4824066"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dk1"/>
              </a:buClr>
              <a:buSzPts val="1600"/>
              <a:buNone/>
              <a:defRPr sz="1600">
                <a:solidFill>
                  <a:schemeClr val="dk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217" name="Google Shape;1217;p186"/>
          <p:cNvSpPr txBox="1"/>
          <p:nvPr>
            <p:ph idx="8" type="body"/>
          </p:nvPr>
        </p:nvSpPr>
        <p:spPr>
          <a:xfrm>
            <a:off x="7020200" y="3348539"/>
            <a:ext cx="1692000" cy="701400"/>
          </a:xfrm>
          <a:prstGeom prst="rect">
            <a:avLst/>
          </a:prstGeom>
          <a:noFill/>
          <a:ln>
            <a:noFill/>
          </a:ln>
        </p:spPr>
        <p:txBody>
          <a:bodyPr anchorCtr="0" anchor="t" bIns="0" lIns="0" spcFirstLastPara="1" rIns="0" wrap="square" tIns="0">
            <a:noAutofit/>
          </a:bodyPr>
          <a:lstStyle>
            <a:lvl1pPr indent="-228600" lvl="0" marL="457200" rtl="0" algn="ctr">
              <a:lnSpc>
                <a:spcPct val="100000"/>
              </a:lnSpc>
              <a:spcBef>
                <a:spcPts val="0"/>
              </a:spcBef>
              <a:spcAft>
                <a:spcPts val="0"/>
              </a:spcAft>
              <a:buClr>
                <a:schemeClr val="dk1"/>
              </a:buClr>
              <a:buSzPts val="1600"/>
              <a:buNone/>
              <a:defRPr sz="1600">
                <a:solidFill>
                  <a:schemeClr val="dk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218" name="Google Shape;1218;p186"/>
          <p:cNvSpPr txBox="1"/>
          <p:nvPr>
            <p:ph idx="9"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338">
          <p15:clr>
            <a:srgbClr val="FBAE40"/>
          </p15:clr>
        </p15:guide>
        <p15:guide id="6" pos="1655">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1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Light)" showMasterSp="0">
  <p:cSld name="Blank, title (Light)">
    <p:bg>
      <p:bgPr>
        <a:solidFill>
          <a:schemeClr val="lt2"/>
        </a:solidFill>
      </p:bgPr>
    </p:bg>
    <p:spTree>
      <p:nvGrpSpPr>
        <p:cNvPr id="1219" name="Shape 1219"/>
        <p:cNvGrpSpPr/>
        <p:nvPr/>
      </p:nvGrpSpPr>
      <p:grpSpPr>
        <a:xfrm>
          <a:off x="0" y="0"/>
          <a:ext cx="0" cy="0"/>
          <a:chOff x="0" y="0"/>
          <a:chExt cx="0" cy="0"/>
        </a:xfrm>
      </p:grpSpPr>
      <p:cxnSp>
        <p:nvCxnSpPr>
          <p:cNvPr id="1220" name="Google Shape;1220;p187"/>
          <p:cNvCxnSpPr/>
          <p:nvPr/>
        </p:nvCxnSpPr>
        <p:spPr>
          <a:xfrm>
            <a:off x="431800" y="428485"/>
            <a:ext cx="8280300" cy="0"/>
          </a:xfrm>
          <a:prstGeom prst="straightConnector1">
            <a:avLst/>
          </a:prstGeom>
          <a:noFill/>
          <a:ln cap="flat" cmpd="sng" w="38100">
            <a:solidFill>
              <a:schemeClr val="dk1"/>
            </a:solidFill>
            <a:prstDash val="solid"/>
            <a:round/>
            <a:headEnd len="sm" w="sm" type="none"/>
            <a:tailEnd len="sm" w="sm" type="none"/>
          </a:ln>
        </p:spPr>
      </p:cxnSp>
      <p:sp>
        <p:nvSpPr>
          <p:cNvPr id="1221" name="Google Shape;1221;p187"/>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3400"/>
              <a:buNone/>
              <a:defRPr sz="3400">
                <a:solidFill>
                  <a:schemeClr val="dk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222" name="Google Shape;1222;p187"/>
          <p:cNvSpPr txBox="1"/>
          <p:nvPr>
            <p:ph idx="2" type="body"/>
          </p:nvPr>
        </p:nvSpPr>
        <p:spPr>
          <a:xfrm>
            <a:off x="431801" y="1447800"/>
            <a:ext cx="5645100" cy="26532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223" name="Google Shape;1223;p187"/>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showMasterSp="0">
  <p:cSld name="Blank (Dark)">
    <p:bg>
      <p:bgPr>
        <a:solidFill>
          <a:schemeClr val="dk2"/>
        </a:solidFill>
      </p:bgPr>
    </p:bg>
    <p:spTree>
      <p:nvGrpSpPr>
        <p:cNvPr id="1224" name="Shape 1224"/>
        <p:cNvGrpSpPr/>
        <p:nvPr/>
      </p:nvGrpSpPr>
      <p:grpSpPr>
        <a:xfrm>
          <a:off x="0" y="0"/>
          <a:ext cx="0" cy="0"/>
          <a:chOff x="0" y="0"/>
          <a:chExt cx="0" cy="0"/>
        </a:xfrm>
      </p:grpSpPr>
      <p:sp>
        <p:nvSpPr>
          <p:cNvPr id="1225" name="Google Shape;1225;p188"/>
          <p:cNvSpPr txBox="1"/>
          <p:nvPr>
            <p:ph idx="1" type="body"/>
          </p:nvPr>
        </p:nvSpPr>
        <p:spPr>
          <a:xfrm>
            <a:off x="431800" y="411163"/>
            <a:ext cx="5645100" cy="28800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226" name="Google Shape;1226;p188"/>
          <p:cNvSpPr txBox="1"/>
          <p:nvPr>
            <p:ph idx="2"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Light)" showMasterSp="0">
  <p:cSld name="Blank (Light)">
    <p:bg>
      <p:bgPr>
        <a:solidFill>
          <a:schemeClr val="lt2"/>
        </a:solidFill>
      </p:bgPr>
    </p:bg>
    <p:spTree>
      <p:nvGrpSpPr>
        <p:cNvPr id="1227" name="Shape 1227"/>
        <p:cNvGrpSpPr/>
        <p:nvPr/>
      </p:nvGrpSpPr>
      <p:grpSpPr>
        <a:xfrm>
          <a:off x="0" y="0"/>
          <a:ext cx="0" cy="0"/>
          <a:chOff x="0" y="0"/>
          <a:chExt cx="0" cy="0"/>
        </a:xfrm>
      </p:grpSpPr>
      <p:sp>
        <p:nvSpPr>
          <p:cNvPr id="1228" name="Google Shape;1228;p189"/>
          <p:cNvSpPr txBox="1"/>
          <p:nvPr>
            <p:ph idx="1" type="body"/>
          </p:nvPr>
        </p:nvSpPr>
        <p:spPr>
          <a:xfrm>
            <a:off x="431801" y="411162"/>
            <a:ext cx="5645100" cy="28800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229" name="Google Shape;1229;p189"/>
          <p:cNvSpPr txBox="1"/>
          <p:nvPr>
            <p:ph idx="2"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Light)" showMasterSp="0">
  <p:cSld name="Full image (Light)">
    <p:bg>
      <p:bgPr>
        <a:solidFill>
          <a:schemeClr val="lt2"/>
        </a:solidFill>
      </p:bgPr>
    </p:bg>
    <p:spTree>
      <p:nvGrpSpPr>
        <p:cNvPr id="1230" name="Shape 1230"/>
        <p:cNvGrpSpPr/>
        <p:nvPr/>
      </p:nvGrpSpPr>
      <p:grpSpPr>
        <a:xfrm>
          <a:off x="0" y="0"/>
          <a:ext cx="0" cy="0"/>
          <a:chOff x="0" y="0"/>
          <a:chExt cx="0" cy="0"/>
        </a:xfrm>
      </p:grpSpPr>
      <p:sp>
        <p:nvSpPr>
          <p:cNvPr id="1231" name="Google Shape;1231;p190"/>
          <p:cNvSpPr/>
          <p:nvPr>
            <p:ph idx="2" type="pic"/>
          </p:nvPr>
        </p:nvSpPr>
        <p:spPr>
          <a:xfrm>
            <a:off x="431802" y="411162"/>
            <a:ext cx="8280300" cy="4321200"/>
          </a:xfrm>
          <a:prstGeom prst="rect">
            <a:avLst/>
          </a:prstGeom>
          <a:noFill/>
          <a:ln>
            <a:noFill/>
          </a:ln>
        </p:spPr>
      </p:sp>
      <p:sp>
        <p:nvSpPr>
          <p:cNvPr id="1232" name="Google Shape;1232;p190"/>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op slide (Light)" showMasterSp="0">
  <p:cSld name="1_Top slide (Light)">
    <p:bg>
      <p:bgPr>
        <a:solidFill>
          <a:srgbClr val="DEDEDE"/>
        </a:solidFill>
      </p:bgPr>
    </p:bg>
    <p:spTree>
      <p:nvGrpSpPr>
        <p:cNvPr id="1239" name="Shape 1239"/>
        <p:cNvGrpSpPr/>
        <p:nvPr/>
      </p:nvGrpSpPr>
      <p:grpSpPr>
        <a:xfrm>
          <a:off x="0" y="0"/>
          <a:ext cx="0" cy="0"/>
          <a:chOff x="0" y="0"/>
          <a:chExt cx="0" cy="0"/>
        </a:xfrm>
      </p:grpSpPr>
      <p:sp>
        <p:nvSpPr>
          <p:cNvPr id="1240" name="Google Shape;1240;p192"/>
          <p:cNvSpPr txBox="1"/>
          <p:nvPr>
            <p:ph type="title"/>
          </p:nvPr>
        </p:nvSpPr>
        <p:spPr>
          <a:xfrm>
            <a:off x="431800" y="2184922"/>
            <a:ext cx="4353600" cy="571500"/>
          </a:xfrm>
          <a:prstGeom prst="rect">
            <a:avLst/>
          </a:prstGeom>
          <a:noFill/>
          <a:ln>
            <a:noFill/>
          </a:ln>
        </p:spPr>
        <p:txBody>
          <a:bodyPr anchorCtr="0" anchor="ctr" bIns="45700" lIns="91425" spcFirstLastPara="1" rIns="91425" wrap="square" tIns="45700">
            <a:normAutofit/>
          </a:bodyPr>
          <a:lstStyle>
            <a:lvl1pPr lvl="0" rtl="0" algn="l">
              <a:lnSpc>
                <a:spcPct val="100000"/>
              </a:lnSpc>
              <a:spcBef>
                <a:spcPts val="0"/>
              </a:spcBef>
              <a:spcAft>
                <a:spcPts val="0"/>
              </a:spcAft>
              <a:buClr>
                <a:schemeClr val="dk1"/>
              </a:buClr>
              <a:buSzPts val="3400"/>
              <a:buFont typeface="Arial"/>
              <a:buNone/>
              <a:defRPr b="1" sz="3400">
                <a:solidFill>
                  <a:schemeClr val="dk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241" name="Google Shape;1241;p192"/>
          <p:cNvSpPr/>
          <p:nvPr>
            <p:ph idx="2" type="pic"/>
          </p:nvPr>
        </p:nvSpPr>
        <p:spPr>
          <a:xfrm>
            <a:off x="5651872" y="0"/>
            <a:ext cx="3493800" cy="4573500"/>
          </a:xfrm>
          <a:prstGeom prst="rect">
            <a:avLst/>
          </a:prstGeom>
          <a:noFill/>
          <a:ln>
            <a:noFill/>
          </a:ln>
        </p:spPr>
      </p:sp>
      <p:cxnSp>
        <p:nvCxnSpPr>
          <p:cNvPr id="1242" name="Google Shape;1242;p192"/>
          <p:cNvCxnSpPr/>
          <p:nvPr/>
        </p:nvCxnSpPr>
        <p:spPr>
          <a:xfrm>
            <a:off x="431800" y="2184922"/>
            <a:ext cx="4353600" cy="0"/>
          </a:xfrm>
          <a:prstGeom prst="straightConnector1">
            <a:avLst/>
          </a:prstGeom>
          <a:noFill/>
          <a:ln cap="flat" cmpd="sng" w="76200">
            <a:solidFill>
              <a:schemeClr val="dk1"/>
            </a:solidFill>
            <a:prstDash val="solid"/>
            <a:miter lim="800000"/>
            <a:headEnd len="sm" w="sm" type="none"/>
            <a:tailEnd len="sm" w="sm" type="none"/>
          </a:ln>
        </p:spPr>
      </p:cxnSp>
      <p:pic>
        <p:nvPicPr>
          <p:cNvPr id="1243" name="Google Shape;1243;p192"/>
          <p:cNvPicPr preferRelativeResize="0"/>
          <p:nvPr/>
        </p:nvPicPr>
        <p:blipFill rotWithShape="1">
          <a:blip r:embed="rId2">
            <a:alphaModFix/>
          </a:blip>
          <a:srcRect b="0" l="0" r="0" t="0"/>
          <a:stretch/>
        </p:blipFill>
        <p:spPr>
          <a:xfrm>
            <a:off x="431800" y="416704"/>
            <a:ext cx="2174240" cy="953238"/>
          </a:xfrm>
          <a:prstGeom prst="rect">
            <a:avLst/>
          </a:prstGeom>
          <a:noFill/>
          <a:ln>
            <a:noFill/>
          </a:ln>
        </p:spPr>
      </p:pic>
      <p:sp>
        <p:nvSpPr>
          <p:cNvPr id="1244" name="Google Shape;1244;p192"/>
          <p:cNvSpPr txBox="1"/>
          <p:nvPr>
            <p:ph idx="1" type="body"/>
          </p:nvPr>
        </p:nvSpPr>
        <p:spPr>
          <a:xfrm>
            <a:off x="431800" y="3667355"/>
            <a:ext cx="4353600" cy="453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2800"/>
              <a:buNone/>
              <a:defRPr b="0" sz="2800"/>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45" name="Google Shape;1245;p192"/>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Full image (Dark)" showMasterSp="0">
  <p:cSld name="1_Full image (Dark)">
    <p:bg>
      <p:bgPr>
        <a:solidFill>
          <a:schemeClr val="dk2"/>
        </a:solidFill>
      </p:bgPr>
    </p:bg>
    <p:spTree>
      <p:nvGrpSpPr>
        <p:cNvPr id="1246" name="Shape 1246"/>
        <p:cNvGrpSpPr/>
        <p:nvPr/>
      </p:nvGrpSpPr>
      <p:grpSpPr>
        <a:xfrm>
          <a:off x="0" y="0"/>
          <a:ext cx="0" cy="0"/>
          <a:chOff x="0" y="0"/>
          <a:chExt cx="0" cy="0"/>
        </a:xfrm>
      </p:grpSpPr>
      <p:sp>
        <p:nvSpPr>
          <p:cNvPr id="1247" name="Google Shape;1247;p193"/>
          <p:cNvSpPr/>
          <p:nvPr>
            <p:ph idx="2" type="pic"/>
          </p:nvPr>
        </p:nvSpPr>
        <p:spPr>
          <a:xfrm>
            <a:off x="431802" y="411162"/>
            <a:ext cx="8280300" cy="4321200"/>
          </a:xfrm>
          <a:prstGeom prst="rect">
            <a:avLst/>
          </a:prstGeom>
          <a:noFill/>
          <a:ln>
            <a:noFill/>
          </a:ln>
        </p:spPr>
      </p:sp>
      <p:sp>
        <p:nvSpPr>
          <p:cNvPr id="1248" name="Google Shape;1248;p193"/>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Light)" showMasterSp="0">
  <p:cSld name="Top slide (Light)">
    <p:bg>
      <p:bgPr>
        <a:solidFill>
          <a:srgbClr val="DEDEDE"/>
        </a:solidFill>
      </p:bgPr>
    </p:bg>
    <p:spTree>
      <p:nvGrpSpPr>
        <p:cNvPr id="1249" name="Shape 1249"/>
        <p:cNvGrpSpPr/>
        <p:nvPr/>
      </p:nvGrpSpPr>
      <p:grpSpPr>
        <a:xfrm>
          <a:off x="0" y="0"/>
          <a:ext cx="0" cy="0"/>
          <a:chOff x="0" y="0"/>
          <a:chExt cx="0" cy="0"/>
        </a:xfrm>
      </p:grpSpPr>
      <p:sp>
        <p:nvSpPr>
          <p:cNvPr id="1250" name="Google Shape;1250;p194"/>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400"/>
              <a:buFont typeface="Arial"/>
              <a:buNone/>
              <a:defRPr b="1" sz="34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sp>
        <p:nvSpPr>
          <p:cNvPr id="1251" name="Google Shape;1251;p194"/>
          <p:cNvSpPr/>
          <p:nvPr>
            <p:ph idx="2" type="pic"/>
          </p:nvPr>
        </p:nvSpPr>
        <p:spPr>
          <a:xfrm>
            <a:off x="5651872" y="0"/>
            <a:ext cx="3493800" cy="4573500"/>
          </a:xfrm>
          <a:prstGeom prst="rect">
            <a:avLst/>
          </a:prstGeom>
          <a:noFill/>
          <a:ln>
            <a:noFill/>
          </a:ln>
        </p:spPr>
      </p:sp>
      <p:sp>
        <p:nvSpPr>
          <p:cNvPr id="1252" name="Google Shape;1252;p194"/>
          <p:cNvSpPr txBox="1"/>
          <p:nvPr>
            <p:ph idx="1" type="body"/>
          </p:nvPr>
        </p:nvSpPr>
        <p:spPr>
          <a:xfrm>
            <a:off x="431800" y="3667355"/>
            <a:ext cx="4353600" cy="453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2800"/>
              <a:buNone/>
              <a:defRPr b="0" sz="2800"/>
            </a:lvl1pPr>
            <a:lvl2pPr indent="-228600" lvl="1" marL="914400" rtl="0" algn="l">
              <a:lnSpc>
                <a:spcPct val="90000"/>
              </a:lnSpc>
              <a:spcBef>
                <a:spcPts val="800"/>
              </a:spcBef>
              <a:spcAft>
                <a:spcPts val="0"/>
              </a:spcAft>
              <a:buClr>
                <a:schemeClr val="dk1"/>
              </a:buClr>
              <a:buSzPts val="1800"/>
              <a:buNone/>
              <a:defRPr/>
            </a:lvl2pPr>
            <a:lvl3pPr indent="-342900" lvl="2" marL="1371600" rtl="0" algn="l">
              <a:lnSpc>
                <a:spcPct val="90000"/>
              </a:lnSpc>
              <a:spcBef>
                <a:spcPts val="0"/>
              </a:spcBef>
              <a:spcAft>
                <a:spcPts val="0"/>
              </a:spcAft>
              <a:buClr>
                <a:schemeClr val="dk1"/>
              </a:buClr>
              <a:buSzPts val="1800"/>
              <a:buChar char="–"/>
              <a:defRPr/>
            </a:lvl3pPr>
            <a:lvl4pPr indent="-342900" lvl="3" marL="1828800" rtl="0" algn="l">
              <a:lnSpc>
                <a:spcPct val="90000"/>
              </a:lnSpc>
              <a:spcBef>
                <a:spcPts val="0"/>
              </a:spcBef>
              <a:spcAft>
                <a:spcPts val="0"/>
              </a:spcAft>
              <a:buClr>
                <a:schemeClr val="dk1"/>
              </a:buClr>
              <a:buSzPts val="1800"/>
              <a:buChar char="–"/>
              <a:defRPr/>
            </a:lvl4pPr>
            <a:lvl5pPr indent="-342900" lvl="4" marL="2286000" rtl="0" algn="l">
              <a:lnSpc>
                <a:spcPct val="90000"/>
              </a:lnSpc>
              <a:spcBef>
                <a:spcPts val="0"/>
              </a:spcBef>
              <a:spcAft>
                <a:spcPts val="0"/>
              </a:spcAft>
              <a:buClr>
                <a:schemeClr val="dk1"/>
              </a:buClr>
              <a:buSzPts val="1800"/>
              <a:buChar char="–"/>
              <a:defRPr/>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1253" name="Google Shape;1253;p194"/>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90000"/>
              </a:lnSpc>
              <a:spcBef>
                <a:spcPts val="0"/>
              </a:spcBef>
              <a:spcAft>
                <a:spcPts val="0"/>
              </a:spcAft>
              <a:buClr>
                <a:schemeClr val="dk1"/>
              </a:buClr>
              <a:buSzPts val="1200"/>
              <a:buNone/>
              <a:defRPr sz="1200"/>
            </a:lvl2pPr>
            <a:lvl3pPr indent="-304800" lvl="2" marL="1371600" rtl="0" algn="l">
              <a:lnSpc>
                <a:spcPct val="90000"/>
              </a:lnSpc>
              <a:spcBef>
                <a:spcPts val="0"/>
              </a:spcBef>
              <a:spcAft>
                <a:spcPts val="0"/>
              </a:spcAft>
              <a:buClr>
                <a:schemeClr val="dk1"/>
              </a:buClr>
              <a:buSzPts val="1200"/>
              <a:buChar char="–"/>
              <a:defRPr sz="1200"/>
            </a:lvl3pPr>
            <a:lvl4pPr indent="-304800" lvl="3" marL="1828800" rtl="0" algn="l">
              <a:lnSpc>
                <a:spcPct val="90000"/>
              </a:lnSpc>
              <a:spcBef>
                <a:spcPts val="0"/>
              </a:spcBef>
              <a:spcAft>
                <a:spcPts val="0"/>
              </a:spcAft>
              <a:buClr>
                <a:schemeClr val="dk1"/>
              </a:buClr>
              <a:buSzPts val="1200"/>
              <a:buChar char="–"/>
              <a:defRPr sz="1200"/>
            </a:lvl4pPr>
            <a:lvl5pPr indent="-304800" lvl="4" marL="2286000" rtl="0" algn="l">
              <a:lnSpc>
                <a:spcPct val="90000"/>
              </a:lnSpc>
              <a:spcBef>
                <a:spcPts val="0"/>
              </a:spcBef>
              <a:spcAft>
                <a:spcPts val="0"/>
              </a:spcAft>
              <a:buClr>
                <a:schemeClr val="dk1"/>
              </a:buClr>
              <a:buSzPts val="1200"/>
              <a:buChar char="–"/>
              <a:defRPr sz="12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Light)" showMasterSp="0">
  <p:cSld name="Section divider, image (Light)">
    <p:bg>
      <p:bgPr>
        <a:solidFill>
          <a:srgbClr val="DEDEDE"/>
        </a:solidFill>
      </p:bgPr>
    </p:bg>
    <p:spTree>
      <p:nvGrpSpPr>
        <p:cNvPr id="81" name="Shape 81"/>
        <p:cNvGrpSpPr/>
        <p:nvPr/>
      </p:nvGrpSpPr>
      <p:grpSpPr>
        <a:xfrm>
          <a:off x="0" y="0"/>
          <a:ext cx="0" cy="0"/>
          <a:chOff x="0" y="0"/>
          <a:chExt cx="0" cy="0"/>
        </a:xfrm>
      </p:grpSpPr>
      <p:sp>
        <p:nvSpPr>
          <p:cNvPr id="82" name="Google Shape;82;p21"/>
          <p:cNvSpPr txBox="1"/>
          <p:nvPr>
            <p:ph type="title"/>
          </p:nvPr>
        </p:nvSpPr>
        <p:spPr>
          <a:xfrm>
            <a:off x="431800" y="2184922"/>
            <a:ext cx="4356000" cy="5715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400"/>
              <a:buNone/>
              <a:defRPr b="0" sz="34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83" name="Google Shape;83;p21"/>
          <p:cNvCxnSpPr/>
          <p:nvPr/>
        </p:nvCxnSpPr>
        <p:spPr>
          <a:xfrm>
            <a:off x="431800" y="2184922"/>
            <a:ext cx="4356000" cy="0"/>
          </a:xfrm>
          <a:prstGeom prst="straightConnector1">
            <a:avLst/>
          </a:prstGeom>
          <a:noFill/>
          <a:ln cap="flat" cmpd="sng" w="38100">
            <a:solidFill>
              <a:schemeClr val="dk1"/>
            </a:solidFill>
            <a:prstDash val="solid"/>
            <a:round/>
            <a:headEnd len="sm" w="sm" type="none"/>
            <a:tailEnd len="sm" w="sm" type="none"/>
          </a:ln>
        </p:spPr>
      </p:cxnSp>
      <p:sp>
        <p:nvSpPr>
          <p:cNvPr id="84" name="Google Shape;84;p21"/>
          <p:cNvSpPr/>
          <p:nvPr>
            <p:ph idx="2" type="pic"/>
          </p:nvPr>
        </p:nvSpPr>
        <p:spPr>
          <a:xfrm>
            <a:off x="5651872" y="0"/>
            <a:ext cx="3493800" cy="4573500"/>
          </a:xfrm>
          <a:prstGeom prst="rect">
            <a:avLst/>
          </a:prstGeom>
          <a:noFill/>
          <a:ln>
            <a:noFill/>
          </a:ln>
        </p:spPr>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Dark)" showMasterSp="0">
  <p:cSld name="Section divider, image (Dark)">
    <p:bg>
      <p:bgPr>
        <a:solidFill>
          <a:schemeClr val="dk2"/>
        </a:solidFill>
      </p:bgPr>
    </p:bg>
    <p:spTree>
      <p:nvGrpSpPr>
        <p:cNvPr id="1254" name="Shape 1254"/>
        <p:cNvGrpSpPr/>
        <p:nvPr/>
      </p:nvGrpSpPr>
      <p:grpSpPr>
        <a:xfrm>
          <a:off x="0" y="0"/>
          <a:ext cx="0" cy="0"/>
          <a:chOff x="0" y="0"/>
          <a:chExt cx="0" cy="0"/>
        </a:xfrm>
      </p:grpSpPr>
      <p:sp>
        <p:nvSpPr>
          <p:cNvPr id="1255" name="Google Shape;1255;p195"/>
          <p:cNvSpPr txBox="1"/>
          <p:nvPr>
            <p:ph type="title"/>
          </p:nvPr>
        </p:nvSpPr>
        <p:spPr>
          <a:xfrm>
            <a:off x="431800" y="2184922"/>
            <a:ext cx="4356000" cy="571500"/>
          </a:xfrm>
          <a:prstGeom prst="rect">
            <a:avLst/>
          </a:prstGeom>
          <a:noFill/>
          <a:ln>
            <a:noFill/>
          </a:ln>
        </p:spPr>
        <p:txBody>
          <a:bodyPr anchorCtr="0" anchor="ctr" bIns="45700" lIns="91425" spcFirstLastPara="1" rIns="91425" wrap="square" tIns="45700">
            <a:normAutofit/>
          </a:bodyPr>
          <a:lstStyle>
            <a:lvl1pPr lvl="0" rtl="0" algn="l">
              <a:lnSpc>
                <a:spcPct val="100000"/>
              </a:lnSpc>
              <a:spcBef>
                <a:spcPts val="0"/>
              </a:spcBef>
              <a:spcAft>
                <a:spcPts val="0"/>
              </a:spcAft>
              <a:buClr>
                <a:schemeClr val="lt1"/>
              </a:buClr>
              <a:buSzPts val="3400"/>
              <a:buFont typeface="Arial"/>
              <a:buNone/>
              <a:defRPr b="0" sz="3400">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cxnSp>
        <p:nvCxnSpPr>
          <p:cNvPr id="1256" name="Google Shape;1256;p195"/>
          <p:cNvCxnSpPr/>
          <p:nvPr/>
        </p:nvCxnSpPr>
        <p:spPr>
          <a:xfrm>
            <a:off x="431800" y="2184922"/>
            <a:ext cx="4356000" cy="0"/>
          </a:xfrm>
          <a:prstGeom prst="straightConnector1">
            <a:avLst/>
          </a:prstGeom>
          <a:noFill/>
          <a:ln cap="flat" cmpd="sng" w="38100">
            <a:solidFill>
              <a:schemeClr val="lt1"/>
            </a:solidFill>
            <a:prstDash val="solid"/>
            <a:miter lim="800000"/>
            <a:headEnd len="sm" w="sm" type="none"/>
            <a:tailEnd len="sm" w="sm" type="none"/>
          </a:ln>
        </p:spPr>
      </p:cxnSp>
      <p:sp>
        <p:nvSpPr>
          <p:cNvPr id="1257" name="Google Shape;1257;p195"/>
          <p:cNvSpPr/>
          <p:nvPr>
            <p:ph idx="2" type="pic"/>
          </p:nvPr>
        </p:nvSpPr>
        <p:spPr>
          <a:xfrm>
            <a:off x="5651872" y="0"/>
            <a:ext cx="3493800" cy="4573500"/>
          </a:xfrm>
          <a:prstGeom prst="rect">
            <a:avLst/>
          </a:prstGeom>
          <a:noFill/>
          <a:ln>
            <a:noFill/>
          </a:ln>
        </p:spPr>
      </p:sp>
      <p:sp>
        <p:nvSpPr>
          <p:cNvPr id="1258" name="Google Shape;1258;p195"/>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title (Dark)" showMasterSp="0">
  <p:cSld name="1_Blank, title (Dark)">
    <p:bg>
      <p:bgPr>
        <a:solidFill>
          <a:schemeClr val="dk2"/>
        </a:solidFill>
      </p:bgPr>
    </p:bg>
    <p:spTree>
      <p:nvGrpSpPr>
        <p:cNvPr id="1259" name="Shape 1259"/>
        <p:cNvGrpSpPr/>
        <p:nvPr/>
      </p:nvGrpSpPr>
      <p:grpSpPr>
        <a:xfrm>
          <a:off x="0" y="0"/>
          <a:ext cx="0" cy="0"/>
          <a:chOff x="0" y="0"/>
          <a:chExt cx="0" cy="0"/>
        </a:xfrm>
      </p:grpSpPr>
      <p:cxnSp>
        <p:nvCxnSpPr>
          <p:cNvPr id="1260" name="Google Shape;1260;p196"/>
          <p:cNvCxnSpPr/>
          <p:nvPr/>
        </p:nvCxnSpPr>
        <p:spPr>
          <a:xfrm>
            <a:off x="431800" y="428485"/>
            <a:ext cx="8280300" cy="0"/>
          </a:xfrm>
          <a:prstGeom prst="straightConnector1">
            <a:avLst/>
          </a:prstGeom>
          <a:noFill/>
          <a:ln cap="flat" cmpd="sng" w="38100">
            <a:solidFill>
              <a:schemeClr val="lt1"/>
            </a:solidFill>
            <a:prstDash val="solid"/>
            <a:miter lim="800000"/>
            <a:headEnd len="sm" w="sm" type="none"/>
            <a:tailEnd len="sm" w="sm" type="none"/>
          </a:ln>
        </p:spPr>
      </p:cxnSp>
      <p:sp>
        <p:nvSpPr>
          <p:cNvPr id="1261" name="Google Shape;1261;p196"/>
          <p:cNvSpPr txBox="1"/>
          <p:nvPr>
            <p:ph idx="1" type="body"/>
          </p:nvPr>
        </p:nvSpPr>
        <p:spPr>
          <a:xfrm>
            <a:off x="431800" y="411163"/>
            <a:ext cx="8280300" cy="70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3400"/>
              <a:buNone/>
              <a:defRPr sz="3400">
                <a:solidFill>
                  <a:schemeClr val="lt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62" name="Google Shape;1262;p196"/>
          <p:cNvSpPr txBox="1"/>
          <p:nvPr>
            <p:ph idx="2" type="body"/>
          </p:nvPr>
        </p:nvSpPr>
        <p:spPr>
          <a:xfrm>
            <a:off x="431801" y="1447800"/>
            <a:ext cx="5645100" cy="26517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lt1"/>
              </a:buClr>
              <a:buSzPts val="2800"/>
              <a:buFont typeface="Arial"/>
              <a:buChar char="–"/>
              <a:defRPr sz="2800">
                <a:solidFill>
                  <a:schemeClr val="lt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63" name="Google Shape;1263;p196"/>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Heading, bullets, image (Light)" showMasterSp="0">
  <p:cSld name="2_Heading, bullets, image (Light)">
    <p:bg>
      <p:bgPr>
        <a:solidFill>
          <a:schemeClr val="dk2"/>
        </a:solidFill>
      </p:bgPr>
    </p:bg>
    <p:spTree>
      <p:nvGrpSpPr>
        <p:cNvPr id="1264" name="Shape 1264"/>
        <p:cNvGrpSpPr/>
        <p:nvPr/>
      </p:nvGrpSpPr>
      <p:grpSpPr>
        <a:xfrm>
          <a:off x="0" y="0"/>
          <a:ext cx="0" cy="0"/>
          <a:chOff x="0" y="0"/>
          <a:chExt cx="0" cy="0"/>
        </a:xfrm>
      </p:grpSpPr>
      <p:cxnSp>
        <p:nvCxnSpPr>
          <p:cNvPr id="1265" name="Google Shape;1265;p197"/>
          <p:cNvCxnSpPr/>
          <p:nvPr/>
        </p:nvCxnSpPr>
        <p:spPr>
          <a:xfrm>
            <a:off x="431800" y="702773"/>
            <a:ext cx="3921000" cy="0"/>
          </a:xfrm>
          <a:prstGeom prst="straightConnector1">
            <a:avLst/>
          </a:prstGeom>
          <a:noFill/>
          <a:ln cap="flat" cmpd="sng" w="25400">
            <a:solidFill>
              <a:schemeClr val="lt1"/>
            </a:solidFill>
            <a:prstDash val="solid"/>
            <a:miter lim="800000"/>
            <a:headEnd len="sm" w="sm" type="none"/>
            <a:tailEnd len="sm" w="sm" type="none"/>
          </a:ln>
        </p:spPr>
      </p:cxnSp>
      <p:sp>
        <p:nvSpPr>
          <p:cNvPr id="1266" name="Google Shape;1266;p197"/>
          <p:cNvSpPr txBox="1"/>
          <p:nvPr>
            <p:ph idx="1" type="body"/>
          </p:nvPr>
        </p:nvSpPr>
        <p:spPr>
          <a:xfrm>
            <a:off x="431799" y="702659"/>
            <a:ext cx="3921000" cy="5451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2800"/>
              <a:buNone/>
              <a:defRPr sz="2800">
                <a:solidFill>
                  <a:schemeClr val="lt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67" name="Google Shape;1267;p197"/>
          <p:cNvSpPr/>
          <p:nvPr>
            <p:ph idx="2" type="pic"/>
          </p:nvPr>
        </p:nvSpPr>
        <p:spPr>
          <a:xfrm>
            <a:off x="5251450" y="702659"/>
            <a:ext cx="3892500" cy="3451800"/>
          </a:xfrm>
          <a:prstGeom prst="rect">
            <a:avLst/>
          </a:prstGeom>
          <a:noFill/>
          <a:ln>
            <a:noFill/>
          </a:ln>
        </p:spPr>
      </p:sp>
      <p:sp>
        <p:nvSpPr>
          <p:cNvPr id="1268" name="Google Shape;1268;p197"/>
          <p:cNvSpPr txBox="1"/>
          <p:nvPr>
            <p:ph idx="3" type="body"/>
          </p:nvPr>
        </p:nvSpPr>
        <p:spPr>
          <a:xfrm>
            <a:off x="431800" y="1325887"/>
            <a:ext cx="3921000" cy="28287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lt1"/>
              </a:buClr>
              <a:buSzPts val="2800"/>
              <a:buFont typeface="Arial"/>
              <a:buChar char="–"/>
              <a:defRPr b="0" sz="2800">
                <a:solidFill>
                  <a:schemeClr val="lt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69" name="Google Shape;1269;p197"/>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showMasterSp="0">
  <p:cSld name="Bullets, image (Dark)">
    <p:bg>
      <p:bgPr>
        <a:solidFill>
          <a:schemeClr val="dk2"/>
        </a:solidFill>
      </p:bgPr>
    </p:bg>
    <p:spTree>
      <p:nvGrpSpPr>
        <p:cNvPr id="1270" name="Shape 1270"/>
        <p:cNvGrpSpPr/>
        <p:nvPr/>
      </p:nvGrpSpPr>
      <p:grpSpPr>
        <a:xfrm>
          <a:off x="0" y="0"/>
          <a:ext cx="0" cy="0"/>
          <a:chOff x="0" y="0"/>
          <a:chExt cx="0" cy="0"/>
        </a:xfrm>
      </p:grpSpPr>
      <p:sp>
        <p:nvSpPr>
          <p:cNvPr id="1271" name="Google Shape;1271;p198"/>
          <p:cNvSpPr txBox="1"/>
          <p:nvPr>
            <p:ph idx="1" type="body"/>
          </p:nvPr>
        </p:nvSpPr>
        <p:spPr>
          <a:xfrm>
            <a:off x="431801" y="682938"/>
            <a:ext cx="3921000" cy="34716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lt1"/>
              </a:buClr>
              <a:buSzPts val="2800"/>
              <a:buFont typeface="Arial"/>
              <a:buChar char="–"/>
              <a:defRPr sz="2800">
                <a:solidFill>
                  <a:schemeClr val="lt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72" name="Google Shape;1272;p198"/>
          <p:cNvSpPr/>
          <p:nvPr>
            <p:ph idx="2" type="pic"/>
          </p:nvPr>
        </p:nvSpPr>
        <p:spPr>
          <a:xfrm>
            <a:off x="5251450" y="702659"/>
            <a:ext cx="3892500" cy="3471600"/>
          </a:xfrm>
          <a:prstGeom prst="rect">
            <a:avLst/>
          </a:prstGeom>
          <a:noFill/>
          <a:ln>
            <a:noFill/>
          </a:ln>
        </p:spPr>
      </p:sp>
      <p:sp>
        <p:nvSpPr>
          <p:cNvPr id="1273" name="Google Shape;1273;p198"/>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showMasterSp="0">
  <p:cSld name="Blank, title (Dark)">
    <p:bg>
      <p:bgPr>
        <a:solidFill>
          <a:schemeClr val="dk2"/>
        </a:solidFill>
      </p:bgPr>
    </p:bg>
    <p:spTree>
      <p:nvGrpSpPr>
        <p:cNvPr id="1274" name="Shape 1274"/>
        <p:cNvGrpSpPr/>
        <p:nvPr/>
      </p:nvGrpSpPr>
      <p:grpSpPr>
        <a:xfrm>
          <a:off x="0" y="0"/>
          <a:ext cx="0" cy="0"/>
          <a:chOff x="0" y="0"/>
          <a:chExt cx="0" cy="0"/>
        </a:xfrm>
      </p:grpSpPr>
      <p:sp>
        <p:nvSpPr>
          <p:cNvPr id="1275" name="Google Shape;1275;p199"/>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0"/>
              </a:spcBef>
              <a:spcAft>
                <a:spcPts val="0"/>
              </a:spcAft>
              <a:buClr>
                <a:schemeClr val="dk1"/>
              </a:buClr>
              <a:buSzPts val="1800"/>
              <a:buChar char="–"/>
              <a:defRPr sz="1800"/>
            </a:lvl3pPr>
            <a:lvl4pPr indent="-342900" lvl="3" marL="1828800" rtl="0" algn="l">
              <a:lnSpc>
                <a:spcPct val="90000"/>
              </a:lnSpc>
              <a:spcBef>
                <a:spcPts val="0"/>
              </a:spcBef>
              <a:spcAft>
                <a:spcPts val="0"/>
              </a:spcAft>
              <a:buClr>
                <a:schemeClr val="dk1"/>
              </a:buClr>
              <a:buSzPts val="1800"/>
              <a:buChar char="–"/>
              <a:defRPr sz="1800"/>
            </a:lvl4pPr>
            <a:lvl5pPr indent="-342900" lvl="4" marL="2286000" rtl="0" algn="l">
              <a:lnSpc>
                <a:spcPct val="90000"/>
              </a:lnSpc>
              <a:spcBef>
                <a:spcPts val="0"/>
              </a:spcBef>
              <a:spcAft>
                <a:spcPts val="0"/>
              </a:spcAft>
              <a:buClr>
                <a:schemeClr val="dk1"/>
              </a:buClr>
              <a:buSzPts val="1800"/>
              <a:buChar char="–"/>
              <a:defRPr sz="18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1276" name="Google Shape;1276;p199"/>
          <p:cNvSpPr txBox="1"/>
          <p:nvPr>
            <p:ph idx="2" type="body"/>
          </p:nvPr>
        </p:nvSpPr>
        <p:spPr>
          <a:xfrm>
            <a:off x="431801" y="1447800"/>
            <a:ext cx="5645100" cy="2651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0"/>
              </a:spcBef>
              <a:spcAft>
                <a:spcPts val="0"/>
              </a:spcAft>
              <a:buClr>
                <a:schemeClr val="dk1"/>
              </a:buClr>
              <a:buSzPts val="1800"/>
              <a:buChar char="–"/>
              <a:defRPr sz="1800"/>
            </a:lvl3pPr>
            <a:lvl4pPr indent="-342900" lvl="3" marL="1828800" rtl="0" algn="l">
              <a:lnSpc>
                <a:spcPct val="90000"/>
              </a:lnSpc>
              <a:spcBef>
                <a:spcPts val="0"/>
              </a:spcBef>
              <a:spcAft>
                <a:spcPts val="0"/>
              </a:spcAft>
              <a:buClr>
                <a:schemeClr val="dk1"/>
              </a:buClr>
              <a:buSzPts val="1800"/>
              <a:buChar char="–"/>
              <a:defRPr sz="1800"/>
            </a:lvl4pPr>
            <a:lvl5pPr indent="-342900" lvl="4" marL="2286000" rtl="0" algn="l">
              <a:lnSpc>
                <a:spcPct val="90000"/>
              </a:lnSpc>
              <a:spcBef>
                <a:spcPts val="0"/>
              </a:spcBef>
              <a:spcAft>
                <a:spcPts val="0"/>
              </a:spcAft>
              <a:buClr>
                <a:schemeClr val="dk1"/>
              </a:buClr>
              <a:buSzPts val="1800"/>
              <a:buChar char="–"/>
              <a:defRPr sz="18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1277" name="Google Shape;1277;p199"/>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90000"/>
              </a:lnSpc>
              <a:spcBef>
                <a:spcPts val="0"/>
              </a:spcBef>
              <a:spcAft>
                <a:spcPts val="0"/>
              </a:spcAft>
              <a:buClr>
                <a:schemeClr val="dk1"/>
              </a:buClr>
              <a:buSzPts val="1200"/>
              <a:buNone/>
              <a:defRPr sz="1200"/>
            </a:lvl2pPr>
            <a:lvl3pPr indent="-304800" lvl="2" marL="1371600" rtl="0" algn="l">
              <a:lnSpc>
                <a:spcPct val="90000"/>
              </a:lnSpc>
              <a:spcBef>
                <a:spcPts val="0"/>
              </a:spcBef>
              <a:spcAft>
                <a:spcPts val="0"/>
              </a:spcAft>
              <a:buClr>
                <a:schemeClr val="dk1"/>
              </a:buClr>
              <a:buSzPts val="1200"/>
              <a:buChar char="–"/>
              <a:defRPr sz="1200"/>
            </a:lvl3pPr>
            <a:lvl4pPr indent="-304800" lvl="3" marL="1828800" rtl="0" algn="l">
              <a:lnSpc>
                <a:spcPct val="90000"/>
              </a:lnSpc>
              <a:spcBef>
                <a:spcPts val="0"/>
              </a:spcBef>
              <a:spcAft>
                <a:spcPts val="0"/>
              </a:spcAft>
              <a:buClr>
                <a:schemeClr val="dk1"/>
              </a:buClr>
              <a:buSzPts val="1200"/>
              <a:buChar char="–"/>
              <a:defRPr sz="1200"/>
            </a:lvl4pPr>
            <a:lvl5pPr indent="-304800" lvl="4" marL="2286000" rtl="0" algn="l">
              <a:lnSpc>
                <a:spcPct val="90000"/>
              </a:lnSpc>
              <a:spcBef>
                <a:spcPts val="0"/>
              </a:spcBef>
              <a:spcAft>
                <a:spcPts val="0"/>
              </a:spcAft>
              <a:buClr>
                <a:schemeClr val="dk1"/>
              </a:buClr>
              <a:buSzPts val="1200"/>
              <a:buChar char="–"/>
              <a:defRPr sz="12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1_Heading, bullets, image (Light)">
    <p:bg>
      <p:bgPr>
        <a:solidFill>
          <a:schemeClr val="dk2"/>
        </a:solidFill>
      </p:bgPr>
    </p:bg>
    <p:spTree>
      <p:nvGrpSpPr>
        <p:cNvPr id="1278" name="Shape 1278"/>
        <p:cNvGrpSpPr/>
        <p:nvPr/>
      </p:nvGrpSpPr>
      <p:grpSpPr>
        <a:xfrm>
          <a:off x="0" y="0"/>
          <a:ext cx="0" cy="0"/>
          <a:chOff x="0" y="0"/>
          <a:chExt cx="0" cy="0"/>
        </a:xfrm>
      </p:grpSpPr>
      <p:sp>
        <p:nvSpPr>
          <p:cNvPr id="1279" name="Google Shape;1279;p200"/>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0"/>
              </a:spcBef>
              <a:spcAft>
                <a:spcPts val="0"/>
              </a:spcAft>
              <a:buClr>
                <a:schemeClr val="dk1"/>
              </a:buClr>
              <a:buSzPts val="1800"/>
              <a:buChar char="–"/>
              <a:defRPr sz="1800"/>
            </a:lvl3pPr>
            <a:lvl4pPr indent="-342900" lvl="3" marL="1828800" rtl="0" algn="l">
              <a:lnSpc>
                <a:spcPct val="90000"/>
              </a:lnSpc>
              <a:spcBef>
                <a:spcPts val="0"/>
              </a:spcBef>
              <a:spcAft>
                <a:spcPts val="0"/>
              </a:spcAft>
              <a:buClr>
                <a:schemeClr val="dk1"/>
              </a:buClr>
              <a:buSzPts val="1800"/>
              <a:buChar char="–"/>
              <a:defRPr sz="1800"/>
            </a:lvl4pPr>
            <a:lvl5pPr indent="-342900" lvl="4" marL="2286000" rtl="0" algn="l">
              <a:lnSpc>
                <a:spcPct val="90000"/>
              </a:lnSpc>
              <a:spcBef>
                <a:spcPts val="0"/>
              </a:spcBef>
              <a:spcAft>
                <a:spcPts val="0"/>
              </a:spcAft>
              <a:buClr>
                <a:schemeClr val="dk1"/>
              </a:buClr>
              <a:buSzPts val="1800"/>
              <a:buChar char="–"/>
              <a:defRPr sz="18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1280" name="Google Shape;1280;p200"/>
          <p:cNvSpPr/>
          <p:nvPr>
            <p:ph idx="2" type="pic"/>
          </p:nvPr>
        </p:nvSpPr>
        <p:spPr>
          <a:xfrm>
            <a:off x="5251450" y="702659"/>
            <a:ext cx="3892500" cy="3451800"/>
          </a:xfrm>
          <a:prstGeom prst="rect">
            <a:avLst/>
          </a:prstGeom>
          <a:noFill/>
          <a:ln>
            <a:noFill/>
          </a:ln>
        </p:spPr>
      </p:sp>
      <p:sp>
        <p:nvSpPr>
          <p:cNvPr id="1281" name="Google Shape;1281;p200"/>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90000"/>
              </a:lnSpc>
              <a:spcBef>
                <a:spcPts val="800"/>
              </a:spcBef>
              <a:spcAft>
                <a:spcPts val="0"/>
              </a:spcAft>
              <a:buClr>
                <a:schemeClr val="dk1"/>
              </a:buClr>
              <a:buSzPts val="1800"/>
              <a:buNone/>
              <a:defRPr/>
            </a:lvl2pPr>
            <a:lvl3pPr indent="-342900" lvl="2" marL="1371600" rtl="0" algn="l">
              <a:lnSpc>
                <a:spcPct val="90000"/>
              </a:lnSpc>
              <a:spcBef>
                <a:spcPts val="0"/>
              </a:spcBef>
              <a:spcAft>
                <a:spcPts val="0"/>
              </a:spcAft>
              <a:buClr>
                <a:schemeClr val="dk1"/>
              </a:buClr>
              <a:buSzPts val="1800"/>
              <a:buChar char="–"/>
              <a:defRPr/>
            </a:lvl3pPr>
            <a:lvl4pPr indent="-342900" lvl="3" marL="1828800" rtl="0" algn="l">
              <a:lnSpc>
                <a:spcPct val="90000"/>
              </a:lnSpc>
              <a:spcBef>
                <a:spcPts val="0"/>
              </a:spcBef>
              <a:spcAft>
                <a:spcPts val="0"/>
              </a:spcAft>
              <a:buClr>
                <a:schemeClr val="dk1"/>
              </a:buClr>
              <a:buSzPts val="1800"/>
              <a:buChar char="–"/>
              <a:defRPr/>
            </a:lvl4pPr>
            <a:lvl5pPr indent="-342900" lvl="4" marL="2286000" rtl="0" algn="l">
              <a:lnSpc>
                <a:spcPct val="90000"/>
              </a:lnSpc>
              <a:spcBef>
                <a:spcPts val="0"/>
              </a:spcBef>
              <a:spcAft>
                <a:spcPts val="0"/>
              </a:spcAft>
              <a:buClr>
                <a:schemeClr val="dk1"/>
              </a:buClr>
              <a:buSzPts val="1800"/>
              <a:buChar char="–"/>
              <a:defRPr/>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1282" name="Google Shape;1282;p200"/>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90000"/>
              </a:lnSpc>
              <a:spcBef>
                <a:spcPts val="0"/>
              </a:spcBef>
              <a:spcAft>
                <a:spcPts val="0"/>
              </a:spcAft>
              <a:buClr>
                <a:schemeClr val="dk1"/>
              </a:buClr>
              <a:buSzPts val="1200"/>
              <a:buNone/>
              <a:defRPr sz="1200"/>
            </a:lvl2pPr>
            <a:lvl3pPr indent="-304800" lvl="2" marL="1371600" rtl="0" algn="l">
              <a:lnSpc>
                <a:spcPct val="90000"/>
              </a:lnSpc>
              <a:spcBef>
                <a:spcPts val="0"/>
              </a:spcBef>
              <a:spcAft>
                <a:spcPts val="0"/>
              </a:spcAft>
              <a:buClr>
                <a:schemeClr val="dk1"/>
              </a:buClr>
              <a:buSzPts val="1200"/>
              <a:buChar char="–"/>
              <a:defRPr sz="1200"/>
            </a:lvl3pPr>
            <a:lvl4pPr indent="-304800" lvl="3" marL="1828800" rtl="0" algn="l">
              <a:lnSpc>
                <a:spcPct val="90000"/>
              </a:lnSpc>
              <a:spcBef>
                <a:spcPts val="0"/>
              </a:spcBef>
              <a:spcAft>
                <a:spcPts val="0"/>
              </a:spcAft>
              <a:buClr>
                <a:schemeClr val="dk1"/>
              </a:buClr>
              <a:buSzPts val="1200"/>
              <a:buChar char="–"/>
              <a:defRPr sz="1200"/>
            </a:lvl4pPr>
            <a:lvl5pPr indent="-304800" lvl="4" marL="2286000" rtl="0" algn="l">
              <a:lnSpc>
                <a:spcPct val="90000"/>
              </a:lnSpc>
              <a:spcBef>
                <a:spcPts val="0"/>
              </a:spcBef>
              <a:spcAft>
                <a:spcPts val="0"/>
              </a:spcAft>
              <a:buClr>
                <a:schemeClr val="dk1"/>
              </a:buClr>
              <a:buSzPts val="1200"/>
              <a:buChar char="–"/>
              <a:defRPr sz="12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 title (Dark)" showMasterSp="0">
  <p:cSld name="2_Blank, title (Dark)">
    <p:bg>
      <p:bgPr>
        <a:solidFill>
          <a:schemeClr val="dk2"/>
        </a:solidFill>
      </p:bgPr>
    </p:bg>
    <p:spTree>
      <p:nvGrpSpPr>
        <p:cNvPr id="1283" name="Shape 1283"/>
        <p:cNvGrpSpPr/>
        <p:nvPr/>
      </p:nvGrpSpPr>
      <p:grpSpPr>
        <a:xfrm>
          <a:off x="0" y="0"/>
          <a:ext cx="0" cy="0"/>
          <a:chOff x="0" y="0"/>
          <a:chExt cx="0" cy="0"/>
        </a:xfrm>
      </p:grpSpPr>
      <p:cxnSp>
        <p:nvCxnSpPr>
          <p:cNvPr id="1284" name="Google Shape;1284;p201"/>
          <p:cNvCxnSpPr/>
          <p:nvPr/>
        </p:nvCxnSpPr>
        <p:spPr>
          <a:xfrm>
            <a:off x="431800" y="428485"/>
            <a:ext cx="8280300" cy="0"/>
          </a:xfrm>
          <a:prstGeom prst="straightConnector1">
            <a:avLst/>
          </a:prstGeom>
          <a:noFill/>
          <a:ln cap="flat" cmpd="sng" w="38100">
            <a:solidFill>
              <a:schemeClr val="lt1"/>
            </a:solidFill>
            <a:prstDash val="solid"/>
            <a:miter lim="800000"/>
            <a:headEnd len="sm" w="sm" type="none"/>
            <a:tailEnd len="sm" w="sm" type="none"/>
          </a:ln>
        </p:spPr>
      </p:cxnSp>
      <p:sp>
        <p:nvSpPr>
          <p:cNvPr id="1285" name="Google Shape;1285;p201"/>
          <p:cNvSpPr txBox="1"/>
          <p:nvPr>
            <p:ph idx="1" type="body"/>
          </p:nvPr>
        </p:nvSpPr>
        <p:spPr>
          <a:xfrm>
            <a:off x="431800" y="411163"/>
            <a:ext cx="8280300" cy="70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3400"/>
              <a:buNone/>
              <a:defRPr sz="3400">
                <a:solidFill>
                  <a:schemeClr val="lt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286" name="Google Shape;1286;p201"/>
          <p:cNvSpPr txBox="1"/>
          <p:nvPr>
            <p:ph idx="2" type="body"/>
          </p:nvPr>
        </p:nvSpPr>
        <p:spPr>
          <a:xfrm>
            <a:off x="431801" y="1447800"/>
            <a:ext cx="5645100" cy="28956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lt1"/>
              </a:buClr>
              <a:buSzPts val="2800"/>
              <a:buFont typeface="Arial"/>
              <a:buChar char="–"/>
              <a:defRPr sz="2800">
                <a:solidFill>
                  <a:schemeClr val="lt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287" name="Shape 1287"/>
        <p:cNvGrpSpPr/>
        <p:nvPr/>
      </p:nvGrpSpPr>
      <p:grpSpPr>
        <a:xfrm>
          <a:off x="0" y="0"/>
          <a:ext cx="0" cy="0"/>
          <a:chOff x="0" y="0"/>
          <a:chExt cx="0" cy="0"/>
        </a:xfrm>
      </p:grpSpPr>
      <p:grpSp>
        <p:nvGrpSpPr>
          <p:cNvPr id="1288" name="Google Shape;1288;p202"/>
          <p:cNvGrpSpPr/>
          <p:nvPr/>
        </p:nvGrpSpPr>
        <p:grpSpPr>
          <a:xfrm>
            <a:off x="830394" y="1191277"/>
            <a:ext cx="745763" cy="45826"/>
            <a:chOff x="4580561" y="2589004"/>
            <a:chExt cx="1064464" cy="25200"/>
          </a:xfrm>
        </p:grpSpPr>
        <p:sp>
          <p:nvSpPr>
            <p:cNvPr id="1289" name="Google Shape;1289;p202"/>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entury Gothic"/>
                <a:buNone/>
              </a:pPr>
              <a:r>
                <a:t/>
              </a:r>
              <a:endParaRPr sz="1800">
                <a:solidFill>
                  <a:schemeClr val="dk1"/>
                </a:solidFill>
                <a:latin typeface="Century Gothic"/>
                <a:ea typeface="Century Gothic"/>
                <a:cs typeface="Century Gothic"/>
                <a:sym typeface="Century Gothic"/>
              </a:endParaRPr>
            </a:p>
          </p:txBody>
        </p:sp>
        <p:sp>
          <p:nvSpPr>
            <p:cNvPr id="1290" name="Google Shape;1290;p202"/>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entury Gothic"/>
                <a:buNone/>
              </a:pPr>
              <a:r>
                <a:t/>
              </a:r>
              <a:endParaRPr sz="1800">
                <a:solidFill>
                  <a:schemeClr val="dk1"/>
                </a:solidFill>
                <a:latin typeface="Century Gothic"/>
                <a:ea typeface="Century Gothic"/>
                <a:cs typeface="Century Gothic"/>
                <a:sym typeface="Century Gothic"/>
              </a:endParaRPr>
            </a:p>
          </p:txBody>
        </p:sp>
      </p:grpSp>
      <p:sp>
        <p:nvSpPr>
          <p:cNvPr id="1291" name="Google Shape;1291;p202"/>
          <p:cNvSpPr txBox="1"/>
          <p:nvPr>
            <p:ph type="title"/>
          </p:nvPr>
        </p:nvSpPr>
        <p:spPr>
          <a:xfrm>
            <a:off x="729450" y="1322450"/>
            <a:ext cx="7688400" cy="1518600"/>
          </a:xfrm>
          <a:prstGeom prst="rect">
            <a:avLst/>
          </a:prstGeom>
          <a:noFill/>
          <a:ln>
            <a:noFill/>
          </a:ln>
        </p:spPr>
        <p:txBody>
          <a:bodyPr anchorCtr="0" anchor="t" bIns="91425" lIns="91425" spcFirstLastPara="1" rIns="91425" wrap="square" tIns="91425">
            <a:normAutofit/>
          </a:bodyPr>
          <a:lstStyle>
            <a:lvl1pPr lvl="0" rtl="0" algn="l">
              <a:lnSpc>
                <a:spcPct val="90000"/>
              </a:lnSpc>
              <a:spcBef>
                <a:spcPts val="0"/>
              </a:spcBef>
              <a:spcAft>
                <a:spcPts val="0"/>
              </a:spcAft>
              <a:buClr>
                <a:schemeClr val="lt1"/>
              </a:buClr>
              <a:buSzPts val="3600"/>
              <a:buFont typeface="Arial"/>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1292" name="Google Shape;1292;p202"/>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rmAutofit/>
          </a:bodyPr>
          <a:lstStyle>
            <a:lvl1pPr indent="0" lvl="0" marL="0" marR="0" rtl="0" algn="r">
              <a:spcBef>
                <a:spcPts val="0"/>
              </a:spcBef>
              <a:spcAft>
                <a:spcPts val="0"/>
              </a:spcAft>
              <a:buClr>
                <a:schemeClr val="lt1"/>
              </a:buClr>
              <a:buSzPts val="900"/>
              <a:buFont typeface="Arial"/>
              <a:buNone/>
              <a:defRPr b="0" i="0" sz="900">
                <a:solidFill>
                  <a:schemeClr val="lt1"/>
                </a:solidFill>
                <a:latin typeface="Arial"/>
                <a:ea typeface="Arial"/>
                <a:cs typeface="Arial"/>
                <a:sym typeface="Arial"/>
              </a:defRPr>
            </a:lvl1pPr>
            <a:lvl2pPr indent="0" lvl="1" marL="0" marR="0" rtl="0" algn="r">
              <a:spcBef>
                <a:spcPts val="0"/>
              </a:spcBef>
              <a:spcAft>
                <a:spcPts val="0"/>
              </a:spcAft>
              <a:buClr>
                <a:schemeClr val="lt1"/>
              </a:buClr>
              <a:buSzPts val="900"/>
              <a:buFont typeface="Arial"/>
              <a:buNone/>
              <a:defRPr b="0" i="0" sz="900">
                <a:solidFill>
                  <a:schemeClr val="lt1"/>
                </a:solidFill>
                <a:latin typeface="Arial"/>
                <a:ea typeface="Arial"/>
                <a:cs typeface="Arial"/>
                <a:sym typeface="Arial"/>
              </a:defRPr>
            </a:lvl2pPr>
            <a:lvl3pPr indent="0" lvl="2" marL="0" marR="0" rtl="0" algn="r">
              <a:spcBef>
                <a:spcPts val="0"/>
              </a:spcBef>
              <a:spcAft>
                <a:spcPts val="0"/>
              </a:spcAft>
              <a:buClr>
                <a:schemeClr val="lt1"/>
              </a:buClr>
              <a:buSzPts val="900"/>
              <a:buFont typeface="Arial"/>
              <a:buNone/>
              <a:defRPr b="0" i="0" sz="900">
                <a:solidFill>
                  <a:schemeClr val="lt1"/>
                </a:solidFill>
                <a:latin typeface="Arial"/>
                <a:ea typeface="Arial"/>
                <a:cs typeface="Arial"/>
                <a:sym typeface="Arial"/>
              </a:defRPr>
            </a:lvl3pPr>
            <a:lvl4pPr indent="0" lvl="3" marL="0" marR="0" rtl="0" algn="r">
              <a:spcBef>
                <a:spcPts val="0"/>
              </a:spcBef>
              <a:spcAft>
                <a:spcPts val="0"/>
              </a:spcAft>
              <a:buClr>
                <a:schemeClr val="lt1"/>
              </a:buClr>
              <a:buSzPts val="900"/>
              <a:buFont typeface="Arial"/>
              <a:buNone/>
              <a:defRPr b="0" i="0" sz="900">
                <a:solidFill>
                  <a:schemeClr val="lt1"/>
                </a:solidFill>
                <a:latin typeface="Arial"/>
                <a:ea typeface="Arial"/>
                <a:cs typeface="Arial"/>
                <a:sym typeface="Arial"/>
              </a:defRPr>
            </a:lvl4pPr>
            <a:lvl5pPr indent="0" lvl="4" marL="0" marR="0" rtl="0" algn="r">
              <a:spcBef>
                <a:spcPts val="0"/>
              </a:spcBef>
              <a:spcAft>
                <a:spcPts val="0"/>
              </a:spcAft>
              <a:buClr>
                <a:schemeClr val="lt1"/>
              </a:buClr>
              <a:buSzPts val="900"/>
              <a:buFont typeface="Arial"/>
              <a:buNone/>
              <a:defRPr b="0" i="0" sz="900">
                <a:solidFill>
                  <a:schemeClr val="lt1"/>
                </a:solidFill>
                <a:latin typeface="Arial"/>
                <a:ea typeface="Arial"/>
                <a:cs typeface="Arial"/>
                <a:sym typeface="Arial"/>
              </a:defRPr>
            </a:lvl5pPr>
            <a:lvl6pPr indent="0" lvl="5" marL="0" marR="0" rtl="0" algn="r">
              <a:spcBef>
                <a:spcPts val="0"/>
              </a:spcBef>
              <a:spcAft>
                <a:spcPts val="0"/>
              </a:spcAft>
              <a:buClr>
                <a:schemeClr val="lt1"/>
              </a:buClr>
              <a:buSzPts val="900"/>
              <a:buFont typeface="Arial"/>
              <a:buNone/>
              <a:defRPr b="0" i="0" sz="900">
                <a:solidFill>
                  <a:schemeClr val="lt1"/>
                </a:solidFill>
                <a:latin typeface="Arial"/>
                <a:ea typeface="Arial"/>
                <a:cs typeface="Arial"/>
                <a:sym typeface="Arial"/>
              </a:defRPr>
            </a:lvl6pPr>
            <a:lvl7pPr indent="0" lvl="6" marL="0" marR="0" rtl="0" algn="r">
              <a:spcBef>
                <a:spcPts val="0"/>
              </a:spcBef>
              <a:spcAft>
                <a:spcPts val="0"/>
              </a:spcAft>
              <a:buClr>
                <a:schemeClr val="lt1"/>
              </a:buClr>
              <a:buSzPts val="900"/>
              <a:buFont typeface="Arial"/>
              <a:buNone/>
              <a:defRPr b="0" i="0" sz="900">
                <a:solidFill>
                  <a:schemeClr val="lt1"/>
                </a:solidFill>
                <a:latin typeface="Arial"/>
                <a:ea typeface="Arial"/>
                <a:cs typeface="Arial"/>
                <a:sym typeface="Arial"/>
              </a:defRPr>
            </a:lvl7pPr>
            <a:lvl8pPr indent="0" lvl="7" marL="0" marR="0" rtl="0" algn="r">
              <a:spcBef>
                <a:spcPts val="0"/>
              </a:spcBef>
              <a:spcAft>
                <a:spcPts val="0"/>
              </a:spcAft>
              <a:buClr>
                <a:schemeClr val="lt1"/>
              </a:buClr>
              <a:buSzPts val="900"/>
              <a:buFont typeface="Arial"/>
              <a:buNone/>
              <a:defRPr b="0" i="0" sz="900">
                <a:solidFill>
                  <a:schemeClr val="lt1"/>
                </a:solidFill>
                <a:latin typeface="Arial"/>
                <a:ea typeface="Arial"/>
                <a:cs typeface="Arial"/>
                <a:sym typeface="Arial"/>
              </a:defRPr>
            </a:lvl8pPr>
            <a:lvl9pPr indent="0" lvl="8" marL="0" marR="0" rtl="0" algn="r">
              <a:spcBef>
                <a:spcPts val="0"/>
              </a:spcBef>
              <a:spcAft>
                <a:spcPts val="0"/>
              </a:spcAft>
              <a:buClr>
                <a:schemeClr val="lt1"/>
              </a:buClr>
              <a:buSzPts val="900"/>
              <a:buFont typeface="Arial"/>
              <a:buNone/>
              <a:defRPr b="0" i="0" sz="900">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1" showMasterSp="0">
  <p:cSld name="Blank, title (Dark) 1">
    <p:bg>
      <p:bgPr>
        <a:solidFill>
          <a:schemeClr val="dk2"/>
        </a:solidFill>
      </p:bgPr>
    </p:bg>
    <p:spTree>
      <p:nvGrpSpPr>
        <p:cNvPr id="1293" name="Shape 1293"/>
        <p:cNvGrpSpPr/>
        <p:nvPr/>
      </p:nvGrpSpPr>
      <p:grpSpPr>
        <a:xfrm>
          <a:off x="0" y="0"/>
          <a:ext cx="0" cy="0"/>
          <a:chOff x="0" y="0"/>
          <a:chExt cx="0" cy="0"/>
        </a:xfrm>
      </p:grpSpPr>
      <p:cxnSp>
        <p:nvCxnSpPr>
          <p:cNvPr id="1294" name="Google Shape;1294;p203"/>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1295" name="Google Shape;1295;p203"/>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296" name="Google Shape;1296;p203"/>
          <p:cNvSpPr txBox="1"/>
          <p:nvPr>
            <p:ph idx="2" type="body"/>
          </p:nvPr>
        </p:nvSpPr>
        <p:spPr>
          <a:xfrm>
            <a:off x="431801" y="1447800"/>
            <a:ext cx="5645100" cy="28956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1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showMasterSp="0">
  <p:cSld name="Blank (Dark)">
    <p:bg>
      <p:bgPr>
        <a:solidFill>
          <a:schemeClr val="dk2"/>
        </a:solidFill>
      </p:bgPr>
    </p:bg>
    <p:spTree>
      <p:nvGrpSpPr>
        <p:cNvPr id="1297" name="Shape 1297"/>
        <p:cNvGrpSpPr/>
        <p:nvPr/>
      </p:nvGrpSpPr>
      <p:grpSpPr>
        <a:xfrm>
          <a:off x="0" y="0"/>
          <a:ext cx="0" cy="0"/>
          <a:chOff x="0" y="0"/>
          <a:chExt cx="0" cy="0"/>
        </a:xfrm>
      </p:grpSpPr>
      <p:sp>
        <p:nvSpPr>
          <p:cNvPr id="1298" name="Google Shape;1298;p204"/>
          <p:cNvSpPr txBox="1"/>
          <p:nvPr>
            <p:ph idx="1" type="body"/>
          </p:nvPr>
        </p:nvSpPr>
        <p:spPr>
          <a:xfrm>
            <a:off x="431800" y="411163"/>
            <a:ext cx="5645100" cy="28800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0"/>
              </a:spcBef>
              <a:spcAft>
                <a:spcPts val="0"/>
              </a:spcAft>
              <a:buClr>
                <a:schemeClr val="dk1"/>
              </a:buClr>
              <a:buSzPts val="1800"/>
              <a:buChar char="–"/>
              <a:defRPr sz="1800"/>
            </a:lvl3pPr>
            <a:lvl4pPr indent="-342900" lvl="3" marL="1828800" rtl="0" algn="l">
              <a:lnSpc>
                <a:spcPct val="90000"/>
              </a:lnSpc>
              <a:spcBef>
                <a:spcPts val="0"/>
              </a:spcBef>
              <a:spcAft>
                <a:spcPts val="0"/>
              </a:spcAft>
              <a:buClr>
                <a:schemeClr val="dk1"/>
              </a:buClr>
              <a:buSzPts val="1800"/>
              <a:buChar char="–"/>
              <a:defRPr sz="1800"/>
            </a:lvl4pPr>
            <a:lvl5pPr indent="-342900" lvl="4" marL="2286000" rtl="0" algn="l">
              <a:lnSpc>
                <a:spcPct val="90000"/>
              </a:lnSpc>
              <a:spcBef>
                <a:spcPts val="0"/>
              </a:spcBef>
              <a:spcAft>
                <a:spcPts val="0"/>
              </a:spcAft>
              <a:buClr>
                <a:schemeClr val="dk1"/>
              </a:buClr>
              <a:buSzPts val="1800"/>
              <a:buChar char="–"/>
              <a:defRPr sz="18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1299" name="Google Shape;1299;p204"/>
          <p:cNvSpPr txBox="1"/>
          <p:nvPr>
            <p:ph idx="2"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90000"/>
              </a:lnSpc>
              <a:spcBef>
                <a:spcPts val="0"/>
              </a:spcBef>
              <a:spcAft>
                <a:spcPts val="0"/>
              </a:spcAft>
              <a:buClr>
                <a:schemeClr val="dk1"/>
              </a:buClr>
              <a:buSzPts val="1200"/>
              <a:buNone/>
              <a:defRPr sz="1200"/>
            </a:lvl2pPr>
            <a:lvl3pPr indent="-304800" lvl="2" marL="1371600" rtl="0" algn="l">
              <a:lnSpc>
                <a:spcPct val="90000"/>
              </a:lnSpc>
              <a:spcBef>
                <a:spcPts val="0"/>
              </a:spcBef>
              <a:spcAft>
                <a:spcPts val="0"/>
              </a:spcAft>
              <a:buClr>
                <a:schemeClr val="dk1"/>
              </a:buClr>
              <a:buSzPts val="1200"/>
              <a:buChar char="–"/>
              <a:defRPr sz="1200"/>
            </a:lvl3pPr>
            <a:lvl4pPr indent="-304800" lvl="3" marL="1828800" rtl="0" algn="l">
              <a:lnSpc>
                <a:spcPct val="90000"/>
              </a:lnSpc>
              <a:spcBef>
                <a:spcPts val="0"/>
              </a:spcBef>
              <a:spcAft>
                <a:spcPts val="0"/>
              </a:spcAft>
              <a:buClr>
                <a:schemeClr val="dk1"/>
              </a:buClr>
              <a:buSzPts val="1200"/>
              <a:buChar char="–"/>
              <a:defRPr sz="1200"/>
            </a:lvl4pPr>
            <a:lvl5pPr indent="-304800" lvl="4" marL="2286000" rtl="0" algn="l">
              <a:lnSpc>
                <a:spcPct val="90000"/>
              </a:lnSpc>
              <a:spcBef>
                <a:spcPts val="0"/>
              </a:spcBef>
              <a:spcAft>
                <a:spcPts val="0"/>
              </a:spcAft>
              <a:buClr>
                <a:schemeClr val="dk1"/>
              </a:buClr>
              <a:buSzPts val="1200"/>
              <a:buChar char="–"/>
              <a:defRPr sz="12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1_Heading, bullets, image (Light)">
    <p:bg>
      <p:bgPr>
        <a:solidFill>
          <a:schemeClr val="dk2"/>
        </a:solidFill>
      </p:bgPr>
    </p:bg>
    <p:spTree>
      <p:nvGrpSpPr>
        <p:cNvPr id="85" name="Shape 85"/>
        <p:cNvGrpSpPr/>
        <p:nvPr/>
      </p:nvGrpSpPr>
      <p:grpSpPr>
        <a:xfrm>
          <a:off x="0" y="0"/>
          <a:ext cx="0" cy="0"/>
          <a:chOff x="0" y="0"/>
          <a:chExt cx="0" cy="0"/>
        </a:xfrm>
      </p:grpSpPr>
      <p:cxnSp>
        <p:nvCxnSpPr>
          <p:cNvPr id="86" name="Google Shape;86;p22"/>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87" name="Google Shape;87;p22"/>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8" name="Google Shape;88;p22"/>
          <p:cNvSpPr/>
          <p:nvPr>
            <p:ph idx="2" type="pic"/>
          </p:nvPr>
        </p:nvSpPr>
        <p:spPr>
          <a:xfrm>
            <a:off x="5251450" y="702659"/>
            <a:ext cx="3892500" cy="3640800"/>
          </a:xfrm>
          <a:prstGeom prst="rect">
            <a:avLst/>
          </a:prstGeom>
          <a:noFill/>
          <a:ln>
            <a:noFill/>
          </a:ln>
        </p:spPr>
      </p:sp>
      <p:sp>
        <p:nvSpPr>
          <p:cNvPr id="89" name="Google Shape;89;p22"/>
          <p:cNvSpPr txBox="1"/>
          <p:nvPr>
            <p:ph idx="3" type="body"/>
          </p:nvPr>
        </p:nvSpPr>
        <p:spPr>
          <a:xfrm>
            <a:off x="431800" y="1325887"/>
            <a:ext cx="3921000" cy="30174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spcBef>
                <a:spcPts val="8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2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Alt)" showMasterSp="0">
  <p:cSld name="1_Heading, bullets, image (Light) (Alt)">
    <p:bg>
      <p:bgPr>
        <a:solidFill>
          <a:schemeClr val="lt2"/>
        </a:solidFill>
      </p:bgPr>
    </p:bg>
    <p:spTree>
      <p:nvGrpSpPr>
        <p:cNvPr id="1300" name="Shape 1300"/>
        <p:cNvGrpSpPr/>
        <p:nvPr/>
      </p:nvGrpSpPr>
      <p:grpSpPr>
        <a:xfrm>
          <a:off x="0" y="0"/>
          <a:ext cx="0" cy="0"/>
          <a:chOff x="0" y="0"/>
          <a:chExt cx="0" cy="0"/>
        </a:xfrm>
      </p:grpSpPr>
      <p:cxnSp>
        <p:nvCxnSpPr>
          <p:cNvPr id="1301" name="Google Shape;1301;p205"/>
          <p:cNvCxnSpPr/>
          <p:nvPr/>
        </p:nvCxnSpPr>
        <p:spPr>
          <a:xfrm>
            <a:off x="4791076" y="683054"/>
            <a:ext cx="3921000" cy="0"/>
          </a:xfrm>
          <a:prstGeom prst="straightConnector1">
            <a:avLst/>
          </a:prstGeom>
          <a:noFill/>
          <a:ln cap="flat" cmpd="sng" w="25400">
            <a:solidFill>
              <a:schemeClr val="dk1"/>
            </a:solidFill>
            <a:prstDash val="solid"/>
            <a:miter lim="800000"/>
            <a:headEnd len="sm" w="sm" type="none"/>
            <a:tailEnd len="sm" w="sm" type="none"/>
          </a:ln>
        </p:spPr>
      </p:cxnSp>
      <p:sp>
        <p:nvSpPr>
          <p:cNvPr id="1302" name="Google Shape;1302;p205"/>
          <p:cNvSpPr txBox="1"/>
          <p:nvPr>
            <p:ph idx="1" type="body"/>
          </p:nvPr>
        </p:nvSpPr>
        <p:spPr>
          <a:xfrm>
            <a:off x="4791075" y="682940"/>
            <a:ext cx="3921000" cy="5451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2800"/>
              <a:buNone/>
              <a:defRPr sz="2800"/>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303" name="Google Shape;1303;p205"/>
          <p:cNvSpPr txBox="1"/>
          <p:nvPr>
            <p:ph idx="2" type="body"/>
          </p:nvPr>
        </p:nvSpPr>
        <p:spPr>
          <a:xfrm>
            <a:off x="4791076" y="1294731"/>
            <a:ext cx="3921000" cy="30486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dk1"/>
              </a:buClr>
              <a:buSzPts val="1800"/>
              <a:buChar char="•"/>
              <a:defRPr/>
            </a:lvl1pPr>
            <a:lvl2pPr indent="-406400" lvl="1" marL="914400" rtl="0" algn="l">
              <a:lnSpc>
                <a:spcPct val="90000"/>
              </a:lnSpc>
              <a:spcBef>
                <a:spcPts val="375"/>
              </a:spcBef>
              <a:spcAft>
                <a:spcPts val="0"/>
              </a:spcAft>
              <a:buClr>
                <a:schemeClr val="dk1"/>
              </a:buClr>
              <a:buSzPts val="2800"/>
              <a:buFont typeface="Arial"/>
              <a:buChar char="–"/>
              <a:defRPr sz="2800">
                <a:solidFill>
                  <a:schemeClr val="dk1"/>
                </a:solidFill>
              </a:defRPr>
            </a:lvl2pPr>
            <a:lvl3pPr indent="-228600" lvl="2" marL="1371600" rtl="0" algn="l">
              <a:lnSpc>
                <a:spcPct val="90000"/>
              </a:lnSpc>
              <a:spcBef>
                <a:spcPts val="375"/>
              </a:spcBef>
              <a:spcAft>
                <a:spcPts val="0"/>
              </a:spcAft>
              <a:buClr>
                <a:schemeClr val="lt1"/>
              </a:buClr>
              <a:buSzPts val="2800"/>
              <a:buNone/>
              <a:defRPr sz="2800">
                <a:solidFill>
                  <a:schemeClr val="lt1"/>
                </a:solidFill>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304" name="Google Shape;1304;p205"/>
          <p:cNvSpPr/>
          <p:nvPr>
            <p:ph idx="3" type="pic"/>
          </p:nvPr>
        </p:nvSpPr>
        <p:spPr>
          <a:xfrm>
            <a:off x="0" y="702659"/>
            <a:ext cx="3892500" cy="3640800"/>
          </a:xfrm>
          <a:prstGeom prst="rect">
            <a:avLst/>
          </a:prstGeom>
          <a:noFill/>
          <a:ln>
            <a:noFill/>
          </a:ln>
        </p:spPr>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2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05" name="Shape 1305"/>
        <p:cNvGrpSpPr/>
        <p:nvPr/>
      </p:nvGrpSpPr>
      <p:grpSpPr>
        <a:xfrm>
          <a:off x="0" y="0"/>
          <a:ext cx="0" cy="0"/>
          <a:chOff x="0" y="0"/>
          <a:chExt cx="0" cy="0"/>
        </a:xfrm>
      </p:grpSpPr>
      <p:sp>
        <p:nvSpPr>
          <p:cNvPr id="1306" name="Google Shape;1306;p206"/>
          <p:cNvSpPr txBox="1"/>
          <p:nvPr>
            <p:ph type="ctrTitle"/>
          </p:nvPr>
        </p:nvSpPr>
        <p:spPr>
          <a:xfrm>
            <a:off x="1143000" y="841772"/>
            <a:ext cx="6858000" cy="1790700"/>
          </a:xfrm>
          <a:prstGeom prst="rect">
            <a:avLst/>
          </a:prstGeom>
          <a:noFill/>
          <a:ln>
            <a:noFill/>
          </a:ln>
        </p:spPr>
        <p:txBody>
          <a:bodyPr anchorCtr="0" anchor="b" bIns="45700" lIns="91425" spcFirstLastPara="1" rIns="91425" wrap="square" tIns="45700">
            <a:normAutofit/>
          </a:bodyPr>
          <a:lstStyle>
            <a:lvl1pPr lvl="0" rtl="0" algn="ctr">
              <a:lnSpc>
                <a:spcPct val="90000"/>
              </a:lnSpc>
              <a:spcBef>
                <a:spcPts val="0"/>
              </a:spcBef>
              <a:spcAft>
                <a:spcPts val="0"/>
              </a:spcAft>
              <a:buClr>
                <a:schemeClr val="dk1"/>
              </a:buClr>
              <a:buSzPts val="4500"/>
              <a:buFont typeface="Arial"/>
              <a:buNone/>
              <a:defRPr sz="45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07" name="Google Shape;1307;p206"/>
          <p:cNvSpPr txBox="1"/>
          <p:nvPr>
            <p:ph idx="1" type="subTitle"/>
          </p:nvPr>
        </p:nvSpPr>
        <p:spPr>
          <a:xfrm>
            <a:off x="1143000" y="2701528"/>
            <a:ext cx="6858000" cy="1241700"/>
          </a:xfrm>
          <a:prstGeom prst="rect">
            <a:avLst/>
          </a:prstGeom>
          <a:noFill/>
          <a:ln>
            <a:noFill/>
          </a:ln>
        </p:spPr>
        <p:txBody>
          <a:bodyPr anchorCtr="0" anchor="t" bIns="45700" lIns="91425" spcFirstLastPara="1" rIns="91425" wrap="square" tIns="45700">
            <a:normAutofit/>
          </a:bodyPr>
          <a:lstStyle>
            <a:lvl1pPr lvl="0" rtl="0" algn="ctr">
              <a:lnSpc>
                <a:spcPct val="90000"/>
              </a:lnSpc>
              <a:spcBef>
                <a:spcPts val="750"/>
              </a:spcBef>
              <a:spcAft>
                <a:spcPts val="0"/>
              </a:spcAft>
              <a:buClr>
                <a:schemeClr val="dk1"/>
              </a:buClr>
              <a:buSzPts val="1800"/>
              <a:buNone/>
              <a:defRPr sz="1800"/>
            </a:lvl1pPr>
            <a:lvl2pPr lvl="1" rtl="0" algn="ctr">
              <a:lnSpc>
                <a:spcPct val="90000"/>
              </a:lnSpc>
              <a:spcBef>
                <a:spcPts val="375"/>
              </a:spcBef>
              <a:spcAft>
                <a:spcPts val="0"/>
              </a:spcAft>
              <a:buClr>
                <a:schemeClr val="dk1"/>
              </a:buClr>
              <a:buSzPts val="1500"/>
              <a:buNone/>
              <a:defRPr sz="1500"/>
            </a:lvl2pPr>
            <a:lvl3pPr lvl="2" rtl="0" algn="ctr">
              <a:lnSpc>
                <a:spcPct val="90000"/>
              </a:lnSpc>
              <a:spcBef>
                <a:spcPts val="375"/>
              </a:spcBef>
              <a:spcAft>
                <a:spcPts val="0"/>
              </a:spcAft>
              <a:buClr>
                <a:schemeClr val="dk1"/>
              </a:buClr>
              <a:buSzPts val="1350"/>
              <a:buNone/>
              <a:defRPr sz="1350"/>
            </a:lvl3pPr>
            <a:lvl4pPr lvl="3" rtl="0" algn="ctr">
              <a:lnSpc>
                <a:spcPct val="90000"/>
              </a:lnSpc>
              <a:spcBef>
                <a:spcPts val="375"/>
              </a:spcBef>
              <a:spcAft>
                <a:spcPts val="0"/>
              </a:spcAft>
              <a:buClr>
                <a:schemeClr val="dk1"/>
              </a:buClr>
              <a:buSzPts val="1200"/>
              <a:buNone/>
              <a:defRPr sz="1200"/>
            </a:lvl4pPr>
            <a:lvl5pPr lvl="4" rtl="0" algn="ctr">
              <a:lnSpc>
                <a:spcPct val="90000"/>
              </a:lnSpc>
              <a:spcBef>
                <a:spcPts val="375"/>
              </a:spcBef>
              <a:spcAft>
                <a:spcPts val="0"/>
              </a:spcAft>
              <a:buClr>
                <a:schemeClr val="dk1"/>
              </a:buClr>
              <a:buSzPts val="1200"/>
              <a:buNone/>
              <a:defRPr sz="1200"/>
            </a:lvl5pPr>
            <a:lvl6pPr lvl="5" rtl="0" algn="ctr">
              <a:lnSpc>
                <a:spcPct val="90000"/>
              </a:lnSpc>
              <a:spcBef>
                <a:spcPts val="375"/>
              </a:spcBef>
              <a:spcAft>
                <a:spcPts val="0"/>
              </a:spcAft>
              <a:buClr>
                <a:schemeClr val="dk1"/>
              </a:buClr>
              <a:buSzPts val="1200"/>
              <a:buNone/>
              <a:defRPr sz="1200"/>
            </a:lvl6pPr>
            <a:lvl7pPr lvl="6" rtl="0" algn="ctr">
              <a:lnSpc>
                <a:spcPct val="90000"/>
              </a:lnSpc>
              <a:spcBef>
                <a:spcPts val="375"/>
              </a:spcBef>
              <a:spcAft>
                <a:spcPts val="0"/>
              </a:spcAft>
              <a:buClr>
                <a:schemeClr val="dk1"/>
              </a:buClr>
              <a:buSzPts val="1200"/>
              <a:buNone/>
              <a:defRPr sz="1200"/>
            </a:lvl7pPr>
            <a:lvl8pPr lvl="7" rtl="0" algn="ctr">
              <a:lnSpc>
                <a:spcPct val="90000"/>
              </a:lnSpc>
              <a:spcBef>
                <a:spcPts val="375"/>
              </a:spcBef>
              <a:spcAft>
                <a:spcPts val="0"/>
              </a:spcAft>
              <a:buClr>
                <a:schemeClr val="dk1"/>
              </a:buClr>
              <a:buSzPts val="1200"/>
              <a:buNone/>
              <a:defRPr sz="1200"/>
            </a:lvl8pPr>
            <a:lvl9pPr lvl="8" rtl="0" algn="ctr">
              <a:lnSpc>
                <a:spcPct val="90000"/>
              </a:lnSpc>
              <a:spcBef>
                <a:spcPts val="375"/>
              </a:spcBef>
              <a:spcAft>
                <a:spcPts val="0"/>
              </a:spcAft>
              <a:buClr>
                <a:schemeClr val="dk1"/>
              </a:buClr>
              <a:buSzPts val="1200"/>
              <a:buNone/>
              <a:defRPr sz="1200"/>
            </a:lvl9pPr>
          </a:lstStyle>
          <a:p/>
        </p:txBody>
      </p:sp>
      <p:sp>
        <p:nvSpPr>
          <p:cNvPr id="1308" name="Google Shape;1308;p206"/>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09" name="Google Shape;1309;p206"/>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10" name="Google Shape;1310;p206"/>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311" name="Shape 1311"/>
        <p:cNvGrpSpPr/>
        <p:nvPr/>
      </p:nvGrpSpPr>
      <p:grpSpPr>
        <a:xfrm>
          <a:off x="0" y="0"/>
          <a:ext cx="0" cy="0"/>
          <a:chOff x="0" y="0"/>
          <a:chExt cx="0" cy="0"/>
        </a:xfrm>
      </p:grpSpPr>
      <p:sp>
        <p:nvSpPr>
          <p:cNvPr id="1312" name="Google Shape;1312;p207"/>
          <p:cNvSpPr txBox="1"/>
          <p:nvPr>
            <p:ph type="title"/>
          </p:nvPr>
        </p:nvSpPr>
        <p:spPr>
          <a:xfrm>
            <a:off x="628650" y="273844"/>
            <a:ext cx="7886700" cy="9942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13" name="Google Shape;1313;p207"/>
          <p:cNvSpPr txBox="1"/>
          <p:nvPr>
            <p:ph idx="1" type="body"/>
          </p:nvPr>
        </p:nvSpPr>
        <p:spPr>
          <a:xfrm>
            <a:off x="628650" y="1369219"/>
            <a:ext cx="7886700" cy="32634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dk1"/>
              </a:buClr>
              <a:buSzPts val="1800"/>
              <a:buChar char="•"/>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314" name="Google Shape;1314;p207"/>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15" name="Google Shape;1315;p207"/>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16" name="Google Shape;1316;p207"/>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1317" name="Shape 1317"/>
        <p:cNvGrpSpPr/>
        <p:nvPr/>
      </p:nvGrpSpPr>
      <p:grpSpPr>
        <a:xfrm>
          <a:off x="0" y="0"/>
          <a:ext cx="0" cy="0"/>
          <a:chOff x="0" y="0"/>
          <a:chExt cx="0" cy="0"/>
        </a:xfrm>
      </p:grpSpPr>
      <p:sp>
        <p:nvSpPr>
          <p:cNvPr id="1318" name="Google Shape;1318;p208"/>
          <p:cNvSpPr txBox="1"/>
          <p:nvPr>
            <p:ph type="title"/>
          </p:nvPr>
        </p:nvSpPr>
        <p:spPr>
          <a:xfrm>
            <a:off x="623888" y="1282304"/>
            <a:ext cx="7886700" cy="21396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chemeClr val="dk1"/>
              </a:buClr>
              <a:buSzPts val="4500"/>
              <a:buFont typeface="Arial"/>
              <a:buNone/>
              <a:defRPr sz="45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19" name="Google Shape;1319;p208"/>
          <p:cNvSpPr txBox="1"/>
          <p:nvPr>
            <p:ph idx="1" type="body"/>
          </p:nvPr>
        </p:nvSpPr>
        <p:spPr>
          <a:xfrm>
            <a:off x="623888" y="3442098"/>
            <a:ext cx="7886700" cy="11250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rgbClr val="888888"/>
              </a:buClr>
              <a:buSzPts val="1800"/>
              <a:buNone/>
              <a:defRPr sz="1800">
                <a:solidFill>
                  <a:srgbClr val="888888"/>
                </a:solidFill>
              </a:defRPr>
            </a:lvl1pPr>
            <a:lvl2pPr indent="-228600" lvl="1" marL="914400" rtl="0" algn="l">
              <a:lnSpc>
                <a:spcPct val="90000"/>
              </a:lnSpc>
              <a:spcBef>
                <a:spcPts val="375"/>
              </a:spcBef>
              <a:spcAft>
                <a:spcPts val="0"/>
              </a:spcAft>
              <a:buClr>
                <a:srgbClr val="888888"/>
              </a:buClr>
              <a:buSzPts val="1500"/>
              <a:buNone/>
              <a:defRPr sz="1500">
                <a:solidFill>
                  <a:srgbClr val="888888"/>
                </a:solidFill>
              </a:defRPr>
            </a:lvl2pPr>
            <a:lvl3pPr indent="-228600" lvl="2" marL="1371600" rtl="0" algn="l">
              <a:lnSpc>
                <a:spcPct val="90000"/>
              </a:lnSpc>
              <a:spcBef>
                <a:spcPts val="375"/>
              </a:spcBef>
              <a:spcAft>
                <a:spcPts val="0"/>
              </a:spcAft>
              <a:buClr>
                <a:srgbClr val="888888"/>
              </a:buClr>
              <a:buSzPts val="1350"/>
              <a:buNone/>
              <a:defRPr sz="1350">
                <a:solidFill>
                  <a:srgbClr val="888888"/>
                </a:solidFill>
              </a:defRPr>
            </a:lvl3pPr>
            <a:lvl4pPr indent="-228600" lvl="3" marL="1828800" rtl="0" algn="l">
              <a:lnSpc>
                <a:spcPct val="90000"/>
              </a:lnSpc>
              <a:spcBef>
                <a:spcPts val="375"/>
              </a:spcBef>
              <a:spcAft>
                <a:spcPts val="0"/>
              </a:spcAft>
              <a:buClr>
                <a:srgbClr val="888888"/>
              </a:buClr>
              <a:buSzPts val="1200"/>
              <a:buNone/>
              <a:defRPr sz="1200">
                <a:solidFill>
                  <a:srgbClr val="888888"/>
                </a:solidFill>
              </a:defRPr>
            </a:lvl4pPr>
            <a:lvl5pPr indent="-228600" lvl="4" marL="2286000" rtl="0" algn="l">
              <a:lnSpc>
                <a:spcPct val="90000"/>
              </a:lnSpc>
              <a:spcBef>
                <a:spcPts val="375"/>
              </a:spcBef>
              <a:spcAft>
                <a:spcPts val="0"/>
              </a:spcAft>
              <a:buClr>
                <a:srgbClr val="888888"/>
              </a:buClr>
              <a:buSzPts val="1200"/>
              <a:buNone/>
              <a:defRPr sz="1200">
                <a:solidFill>
                  <a:srgbClr val="888888"/>
                </a:solidFill>
              </a:defRPr>
            </a:lvl5pPr>
            <a:lvl6pPr indent="-228600" lvl="5" marL="2743200" rtl="0" algn="l">
              <a:lnSpc>
                <a:spcPct val="90000"/>
              </a:lnSpc>
              <a:spcBef>
                <a:spcPts val="375"/>
              </a:spcBef>
              <a:spcAft>
                <a:spcPts val="0"/>
              </a:spcAft>
              <a:buClr>
                <a:srgbClr val="888888"/>
              </a:buClr>
              <a:buSzPts val="1200"/>
              <a:buNone/>
              <a:defRPr sz="1200">
                <a:solidFill>
                  <a:srgbClr val="888888"/>
                </a:solidFill>
              </a:defRPr>
            </a:lvl6pPr>
            <a:lvl7pPr indent="-228600" lvl="6" marL="3200400" rtl="0" algn="l">
              <a:lnSpc>
                <a:spcPct val="90000"/>
              </a:lnSpc>
              <a:spcBef>
                <a:spcPts val="375"/>
              </a:spcBef>
              <a:spcAft>
                <a:spcPts val="0"/>
              </a:spcAft>
              <a:buClr>
                <a:srgbClr val="888888"/>
              </a:buClr>
              <a:buSzPts val="1200"/>
              <a:buNone/>
              <a:defRPr sz="1200">
                <a:solidFill>
                  <a:srgbClr val="888888"/>
                </a:solidFill>
              </a:defRPr>
            </a:lvl7pPr>
            <a:lvl8pPr indent="-228600" lvl="7" marL="3657600" rtl="0" algn="l">
              <a:lnSpc>
                <a:spcPct val="90000"/>
              </a:lnSpc>
              <a:spcBef>
                <a:spcPts val="375"/>
              </a:spcBef>
              <a:spcAft>
                <a:spcPts val="0"/>
              </a:spcAft>
              <a:buClr>
                <a:srgbClr val="888888"/>
              </a:buClr>
              <a:buSzPts val="1200"/>
              <a:buNone/>
              <a:defRPr sz="1200">
                <a:solidFill>
                  <a:srgbClr val="888888"/>
                </a:solidFill>
              </a:defRPr>
            </a:lvl8pPr>
            <a:lvl9pPr indent="-228600" lvl="8" marL="4114800" rtl="0" algn="l">
              <a:lnSpc>
                <a:spcPct val="90000"/>
              </a:lnSpc>
              <a:spcBef>
                <a:spcPts val="375"/>
              </a:spcBef>
              <a:spcAft>
                <a:spcPts val="0"/>
              </a:spcAft>
              <a:buClr>
                <a:srgbClr val="888888"/>
              </a:buClr>
              <a:buSzPts val="1200"/>
              <a:buNone/>
              <a:defRPr sz="1200">
                <a:solidFill>
                  <a:srgbClr val="888888"/>
                </a:solidFill>
              </a:defRPr>
            </a:lvl9pPr>
          </a:lstStyle>
          <a:p/>
        </p:txBody>
      </p:sp>
      <p:sp>
        <p:nvSpPr>
          <p:cNvPr id="1320" name="Google Shape;1320;p208"/>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21" name="Google Shape;1321;p208"/>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22" name="Google Shape;1322;p208"/>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323" name="Shape 1323"/>
        <p:cNvGrpSpPr/>
        <p:nvPr/>
      </p:nvGrpSpPr>
      <p:grpSpPr>
        <a:xfrm>
          <a:off x="0" y="0"/>
          <a:ext cx="0" cy="0"/>
          <a:chOff x="0" y="0"/>
          <a:chExt cx="0" cy="0"/>
        </a:xfrm>
      </p:grpSpPr>
      <p:sp>
        <p:nvSpPr>
          <p:cNvPr id="1324" name="Google Shape;1324;p209"/>
          <p:cNvSpPr txBox="1"/>
          <p:nvPr>
            <p:ph type="title"/>
          </p:nvPr>
        </p:nvSpPr>
        <p:spPr>
          <a:xfrm>
            <a:off x="628650" y="273844"/>
            <a:ext cx="7886700" cy="9942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25" name="Google Shape;1325;p209"/>
          <p:cNvSpPr txBox="1"/>
          <p:nvPr>
            <p:ph idx="1" type="body"/>
          </p:nvPr>
        </p:nvSpPr>
        <p:spPr>
          <a:xfrm>
            <a:off x="628650" y="1369219"/>
            <a:ext cx="3886200" cy="32634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dk1"/>
              </a:buClr>
              <a:buSzPts val="1800"/>
              <a:buChar char="•"/>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326" name="Google Shape;1326;p209"/>
          <p:cNvSpPr txBox="1"/>
          <p:nvPr>
            <p:ph idx="2" type="body"/>
          </p:nvPr>
        </p:nvSpPr>
        <p:spPr>
          <a:xfrm>
            <a:off x="4629150" y="1369219"/>
            <a:ext cx="3886200" cy="32634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dk1"/>
              </a:buClr>
              <a:buSzPts val="1800"/>
              <a:buChar char="•"/>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327" name="Google Shape;1327;p209"/>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28" name="Google Shape;1328;p209"/>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29" name="Google Shape;1329;p209"/>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330" name="Shape 1330"/>
        <p:cNvGrpSpPr/>
        <p:nvPr/>
      </p:nvGrpSpPr>
      <p:grpSpPr>
        <a:xfrm>
          <a:off x="0" y="0"/>
          <a:ext cx="0" cy="0"/>
          <a:chOff x="0" y="0"/>
          <a:chExt cx="0" cy="0"/>
        </a:xfrm>
      </p:grpSpPr>
      <p:sp>
        <p:nvSpPr>
          <p:cNvPr id="1331" name="Google Shape;1331;p210"/>
          <p:cNvSpPr txBox="1"/>
          <p:nvPr>
            <p:ph type="title"/>
          </p:nvPr>
        </p:nvSpPr>
        <p:spPr>
          <a:xfrm>
            <a:off x="629841" y="273844"/>
            <a:ext cx="7886700" cy="9942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32" name="Google Shape;1332;p210"/>
          <p:cNvSpPr txBox="1"/>
          <p:nvPr>
            <p:ph idx="1" type="body"/>
          </p:nvPr>
        </p:nvSpPr>
        <p:spPr>
          <a:xfrm>
            <a:off x="629842" y="1260872"/>
            <a:ext cx="3868200" cy="618000"/>
          </a:xfrm>
          <a:prstGeom prst="rect">
            <a:avLst/>
          </a:prstGeom>
          <a:noFill/>
          <a:ln>
            <a:noFill/>
          </a:ln>
        </p:spPr>
        <p:txBody>
          <a:bodyPr anchorCtr="0" anchor="b"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800"/>
              <a:buNone/>
              <a:defRPr b="1" sz="1800"/>
            </a:lvl1pPr>
            <a:lvl2pPr indent="-228600" lvl="1" marL="914400" rtl="0" algn="l">
              <a:lnSpc>
                <a:spcPct val="90000"/>
              </a:lnSpc>
              <a:spcBef>
                <a:spcPts val="375"/>
              </a:spcBef>
              <a:spcAft>
                <a:spcPts val="0"/>
              </a:spcAft>
              <a:buClr>
                <a:schemeClr val="dk1"/>
              </a:buClr>
              <a:buSzPts val="1500"/>
              <a:buNone/>
              <a:defRPr b="1" sz="1500"/>
            </a:lvl2pPr>
            <a:lvl3pPr indent="-228600" lvl="2" marL="1371600" rtl="0" algn="l">
              <a:lnSpc>
                <a:spcPct val="90000"/>
              </a:lnSpc>
              <a:spcBef>
                <a:spcPts val="375"/>
              </a:spcBef>
              <a:spcAft>
                <a:spcPts val="0"/>
              </a:spcAft>
              <a:buClr>
                <a:schemeClr val="dk1"/>
              </a:buClr>
              <a:buSzPts val="1350"/>
              <a:buNone/>
              <a:defRPr b="1" sz="1350"/>
            </a:lvl3pPr>
            <a:lvl4pPr indent="-228600" lvl="3" marL="1828800" rtl="0" algn="l">
              <a:lnSpc>
                <a:spcPct val="90000"/>
              </a:lnSpc>
              <a:spcBef>
                <a:spcPts val="375"/>
              </a:spcBef>
              <a:spcAft>
                <a:spcPts val="0"/>
              </a:spcAft>
              <a:buClr>
                <a:schemeClr val="dk1"/>
              </a:buClr>
              <a:buSzPts val="1200"/>
              <a:buNone/>
              <a:defRPr b="1" sz="1200"/>
            </a:lvl4pPr>
            <a:lvl5pPr indent="-228600" lvl="4" marL="2286000" rtl="0" algn="l">
              <a:lnSpc>
                <a:spcPct val="90000"/>
              </a:lnSpc>
              <a:spcBef>
                <a:spcPts val="375"/>
              </a:spcBef>
              <a:spcAft>
                <a:spcPts val="0"/>
              </a:spcAft>
              <a:buClr>
                <a:schemeClr val="dk1"/>
              </a:buClr>
              <a:buSzPts val="1200"/>
              <a:buNone/>
              <a:defRPr b="1" sz="1200"/>
            </a:lvl5pPr>
            <a:lvl6pPr indent="-228600" lvl="5" marL="2743200" rtl="0" algn="l">
              <a:lnSpc>
                <a:spcPct val="90000"/>
              </a:lnSpc>
              <a:spcBef>
                <a:spcPts val="375"/>
              </a:spcBef>
              <a:spcAft>
                <a:spcPts val="0"/>
              </a:spcAft>
              <a:buClr>
                <a:schemeClr val="dk1"/>
              </a:buClr>
              <a:buSzPts val="1200"/>
              <a:buNone/>
              <a:defRPr b="1" sz="1200"/>
            </a:lvl6pPr>
            <a:lvl7pPr indent="-228600" lvl="6" marL="3200400" rtl="0" algn="l">
              <a:lnSpc>
                <a:spcPct val="90000"/>
              </a:lnSpc>
              <a:spcBef>
                <a:spcPts val="375"/>
              </a:spcBef>
              <a:spcAft>
                <a:spcPts val="0"/>
              </a:spcAft>
              <a:buClr>
                <a:schemeClr val="dk1"/>
              </a:buClr>
              <a:buSzPts val="1200"/>
              <a:buNone/>
              <a:defRPr b="1" sz="1200"/>
            </a:lvl7pPr>
            <a:lvl8pPr indent="-228600" lvl="7" marL="3657600" rtl="0" algn="l">
              <a:lnSpc>
                <a:spcPct val="90000"/>
              </a:lnSpc>
              <a:spcBef>
                <a:spcPts val="375"/>
              </a:spcBef>
              <a:spcAft>
                <a:spcPts val="0"/>
              </a:spcAft>
              <a:buClr>
                <a:schemeClr val="dk1"/>
              </a:buClr>
              <a:buSzPts val="1200"/>
              <a:buNone/>
              <a:defRPr b="1" sz="1200"/>
            </a:lvl8pPr>
            <a:lvl9pPr indent="-228600" lvl="8" marL="4114800" rtl="0" algn="l">
              <a:lnSpc>
                <a:spcPct val="90000"/>
              </a:lnSpc>
              <a:spcBef>
                <a:spcPts val="375"/>
              </a:spcBef>
              <a:spcAft>
                <a:spcPts val="0"/>
              </a:spcAft>
              <a:buClr>
                <a:schemeClr val="dk1"/>
              </a:buClr>
              <a:buSzPts val="1200"/>
              <a:buNone/>
              <a:defRPr b="1" sz="1200"/>
            </a:lvl9pPr>
          </a:lstStyle>
          <a:p/>
        </p:txBody>
      </p:sp>
      <p:sp>
        <p:nvSpPr>
          <p:cNvPr id="1333" name="Google Shape;1333;p210"/>
          <p:cNvSpPr txBox="1"/>
          <p:nvPr>
            <p:ph idx="2" type="body"/>
          </p:nvPr>
        </p:nvSpPr>
        <p:spPr>
          <a:xfrm>
            <a:off x="629842" y="1878806"/>
            <a:ext cx="3868200" cy="27633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dk1"/>
              </a:buClr>
              <a:buSzPts val="1800"/>
              <a:buChar char="•"/>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334" name="Google Shape;1334;p210"/>
          <p:cNvSpPr txBox="1"/>
          <p:nvPr>
            <p:ph idx="3" type="body"/>
          </p:nvPr>
        </p:nvSpPr>
        <p:spPr>
          <a:xfrm>
            <a:off x="4629150" y="1260872"/>
            <a:ext cx="3887400" cy="618000"/>
          </a:xfrm>
          <a:prstGeom prst="rect">
            <a:avLst/>
          </a:prstGeom>
          <a:noFill/>
          <a:ln>
            <a:noFill/>
          </a:ln>
        </p:spPr>
        <p:txBody>
          <a:bodyPr anchorCtr="0" anchor="b"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800"/>
              <a:buNone/>
              <a:defRPr b="1" sz="1800"/>
            </a:lvl1pPr>
            <a:lvl2pPr indent="-228600" lvl="1" marL="914400" rtl="0" algn="l">
              <a:lnSpc>
                <a:spcPct val="90000"/>
              </a:lnSpc>
              <a:spcBef>
                <a:spcPts val="375"/>
              </a:spcBef>
              <a:spcAft>
                <a:spcPts val="0"/>
              </a:spcAft>
              <a:buClr>
                <a:schemeClr val="dk1"/>
              </a:buClr>
              <a:buSzPts val="1500"/>
              <a:buNone/>
              <a:defRPr b="1" sz="1500"/>
            </a:lvl2pPr>
            <a:lvl3pPr indent="-228600" lvl="2" marL="1371600" rtl="0" algn="l">
              <a:lnSpc>
                <a:spcPct val="90000"/>
              </a:lnSpc>
              <a:spcBef>
                <a:spcPts val="375"/>
              </a:spcBef>
              <a:spcAft>
                <a:spcPts val="0"/>
              </a:spcAft>
              <a:buClr>
                <a:schemeClr val="dk1"/>
              </a:buClr>
              <a:buSzPts val="1350"/>
              <a:buNone/>
              <a:defRPr b="1" sz="1350"/>
            </a:lvl3pPr>
            <a:lvl4pPr indent="-228600" lvl="3" marL="1828800" rtl="0" algn="l">
              <a:lnSpc>
                <a:spcPct val="90000"/>
              </a:lnSpc>
              <a:spcBef>
                <a:spcPts val="375"/>
              </a:spcBef>
              <a:spcAft>
                <a:spcPts val="0"/>
              </a:spcAft>
              <a:buClr>
                <a:schemeClr val="dk1"/>
              </a:buClr>
              <a:buSzPts val="1200"/>
              <a:buNone/>
              <a:defRPr b="1" sz="1200"/>
            </a:lvl4pPr>
            <a:lvl5pPr indent="-228600" lvl="4" marL="2286000" rtl="0" algn="l">
              <a:lnSpc>
                <a:spcPct val="90000"/>
              </a:lnSpc>
              <a:spcBef>
                <a:spcPts val="375"/>
              </a:spcBef>
              <a:spcAft>
                <a:spcPts val="0"/>
              </a:spcAft>
              <a:buClr>
                <a:schemeClr val="dk1"/>
              </a:buClr>
              <a:buSzPts val="1200"/>
              <a:buNone/>
              <a:defRPr b="1" sz="1200"/>
            </a:lvl5pPr>
            <a:lvl6pPr indent="-228600" lvl="5" marL="2743200" rtl="0" algn="l">
              <a:lnSpc>
                <a:spcPct val="90000"/>
              </a:lnSpc>
              <a:spcBef>
                <a:spcPts val="375"/>
              </a:spcBef>
              <a:spcAft>
                <a:spcPts val="0"/>
              </a:spcAft>
              <a:buClr>
                <a:schemeClr val="dk1"/>
              </a:buClr>
              <a:buSzPts val="1200"/>
              <a:buNone/>
              <a:defRPr b="1" sz="1200"/>
            </a:lvl6pPr>
            <a:lvl7pPr indent="-228600" lvl="6" marL="3200400" rtl="0" algn="l">
              <a:lnSpc>
                <a:spcPct val="90000"/>
              </a:lnSpc>
              <a:spcBef>
                <a:spcPts val="375"/>
              </a:spcBef>
              <a:spcAft>
                <a:spcPts val="0"/>
              </a:spcAft>
              <a:buClr>
                <a:schemeClr val="dk1"/>
              </a:buClr>
              <a:buSzPts val="1200"/>
              <a:buNone/>
              <a:defRPr b="1" sz="1200"/>
            </a:lvl7pPr>
            <a:lvl8pPr indent="-228600" lvl="7" marL="3657600" rtl="0" algn="l">
              <a:lnSpc>
                <a:spcPct val="90000"/>
              </a:lnSpc>
              <a:spcBef>
                <a:spcPts val="375"/>
              </a:spcBef>
              <a:spcAft>
                <a:spcPts val="0"/>
              </a:spcAft>
              <a:buClr>
                <a:schemeClr val="dk1"/>
              </a:buClr>
              <a:buSzPts val="1200"/>
              <a:buNone/>
              <a:defRPr b="1" sz="1200"/>
            </a:lvl8pPr>
            <a:lvl9pPr indent="-228600" lvl="8" marL="4114800" rtl="0" algn="l">
              <a:lnSpc>
                <a:spcPct val="90000"/>
              </a:lnSpc>
              <a:spcBef>
                <a:spcPts val="375"/>
              </a:spcBef>
              <a:spcAft>
                <a:spcPts val="0"/>
              </a:spcAft>
              <a:buClr>
                <a:schemeClr val="dk1"/>
              </a:buClr>
              <a:buSzPts val="1200"/>
              <a:buNone/>
              <a:defRPr b="1" sz="1200"/>
            </a:lvl9pPr>
          </a:lstStyle>
          <a:p/>
        </p:txBody>
      </p:sp>
      <p:sp>
        <p:nvSpPr>
          <p:cNvPr id="1335" name="Google Shape;1335;p210"/>
          <p:cNvSpPr txBox="1"/>
          <p:nvPr>
            <p:ph idx="4" type="body"/>
          </p:nvPr>
        </p:nvSpPr>
        <p:spPr>
          <a:xfrm>
            <a:off x="4629150" y="1878806"/>
            <a:ext cx="3887400" cy="27633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dk1"/>
              </a:buClr>
              <a:buSzPts val="1800"/>
              <a:buChar char="•"/>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336" name="Google Shape;1336;p210"/>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37" name="Google Shape;1337;p210"/>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38" name="Google Shape;1338;p210"/>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339" name="Shape 1339"/>
        <p:cNvGrpSpPr/>
        <p:nvPr/>
      </p:nvGrpSpPr>
      <p:grpSpPr>
        <a:xfrm>
          <a:off x="0" y="0"/>
          <a:ext cx="0" cy="0"/>
          <a:chOff x="0" y="0"/>
          <a:chExt cx="0" cy="0"/>
        </a:xfrm>
      </p:grpSpPr>
      <p:sp>
        <p:nvSpPr>
          <p:cNvPr id="1340" name="Google Shape;1340;p211"/>
          <p:cNvSpPr txBox="1"/>
          <p:nvPr>
            <p:ph type="title"/>
          </p:nvPr>
        </p:nvSpPr>
        <p:spPr>
          <a:xfrm>
            <a:off x="628650" y="273844"/>
            <a:ext cx="7886700" cy="9942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41" name="Google Shape;1341;p211"/>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42" name="Google Shape;1342;p211"/>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43" name="Google Shape;1343;p211"/>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44" name="Shape 1344"/>
        <p:cNvGrpSpPr/>
        <p:nvPr/>
      </p:nvGrpSpPr>
      <p:grpSpPr>
        <a:xfrm>
          <a:off x="0" y="0"/>
          <a:ext cx="0" cy="0"/>
          <a:chOff x="0" y="0"/>
          <a:chExt cx="0" cy="0"/>
        </a:xfrm>
      </p:grpSpPr>
      <p:sp>
        <p:nvSpPr>
          <p:cNvPr id="1345" name="Google Shape;1345;p212"/>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46" name="Google Shape;1346;p212"/>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47" name="Google Shape;1347;p212"/>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1C1C1C"/>
              </a:buClr>
              <a:buSzPts val="1800"/>
              <a:buFont typeface="Arial"/>
              <a:buNone/>
              <a:defRPr b="0" i="0" sz="1800" u="none" cap="none" strike="noStrike">
                <a:solidFill>
                  <a:srgbClr val="1C1C1C"/>
                </a:solidFill>
                <a:latin typeface="Arial"/>
                <a:ea typeface="Arial"/>
                <a:cs typeface="Arial"/>
                <a:sym typeface="Arial"/>
              </a:defRPr>
            </a:lvl1pPr>
            <a:lvl2pPr indent="0" lvl="1" marL="0" marR="0" rtl="0" algn="l">
              <a:lnSpc>
                <a:spcPct val="100000"/>
              </a:lnSpc>
              <a:spcBef>
                <a:spcPts val="0"/>
              </a:spcBef>
              <a:spcAft>
                <a:spcPts val="0"/>
              </a:spcAft>
              <a:buClr>
                <a:srgbClr val="1C1C1C"/>
              </a:buClr>
              <a:buSzPts val="1800"/>
              <a:buFont typeface="Arial"/>
              <a:buNone/>
              <a:defRPr b="0" i="0" sz="1800" u="none" cap="none" strike="noStrike">
                <a:solidFill>
                  <a:srgbClr val="1C1C1C"/>
                </a:solidFill>
                <a:latin typeface="Arial"/>
                <a:ea typeface="Arial"/>
                <a:cs typeface="Arial"/>
                <a:sym typeface="Arial"/>
              </a:defRPr>
            </a:lvl2pPr>
            <a:lvl3pPr indent="0" lvl="2" marL="0" marR="0" rtl="0" algn="l">
              <a:lnSpc>
                <a:spcPct val="100000"/>
              </a:lnSpc>
              <a:spcBef>
                <a:spcPts val="0"/>
              </a:spcBef>
              <a:spcAft>
                <a:spcPts val="0"/>
              </a:spcAft>
              <a:buClr>
                <a:srgbClr val="1C1C1C"/>
              </a:buClr>
              <a:buSzPts val="1800"/>
              <a:buFont typeface="Arial"/>
              <a:buNone/>
              <a:defRPr b="0" i="0" sz="1800" u="none" cap="none" strike="noStrike">
                <a:solidFill>
                  <a:srgbClr val="1C1C1C"/>
                </a:solidFill>
                <a:latin typeface="Arial"/>
                <a:ea typeface="Arial"/>
                <a:cs typeface="Arial"/>
                <a:sym typeface="Arial"/>
              </a:defRPr>
            </a:lvl3pPr>
            <a:lvl4pPr indent="0" lvl="3" marL="0" marR="0" rtl="0" algn="l">
              <a:lnSpc>
                <a:spcPct val="100000"/>
              </a:lnSpc>
              <a:spcBef>
                <a:spcPts val="0"/>
              </a:spcBef>
              <a:spcAft>
                <a:spcPts val="0"/>
              </a:spcAft>
              <a:buClr>
                <a:srgbClr val="1C1C1C"/>
              </a:buClr>
              <a:buSzPts val="1800"/>
              <a:buFont typeface="Arial"/>
              <a:buNone/>
              <a:defRPr b="0" i="0" sz="1800" u="none" cap="none" strike="noStrike">
                <a:solidFill>
                  <a:srgbClr val="1C1C1C"/>
                </a:solidFill>
                <a:latin typeface="Arial"/>
                <a:ea typeface="Arial"/>
                <a:cs typeface="Arial"/>
                <a:sym typeface="Arial"/>
              </a:defRPr>
            </a:lvl4pPr>
            <a:lvl5pPr indent="0" lvl="4" marL="0" marR="0" rtl="0" algn="l">
              <a:lnSpc>
                <a:spcPct val="100000"/>
              </a:lnSpc>
              <a:spcBef>
                <a:spcPts val="0"/>
              </a:spcBef>
              <a:spcAft>
                <a:spcPts val="0"/>
              </a:spcAft>
              <a:buClr>
                <a:srgbClr val="1C1C1C"/>
              </a:buClr>
              <a:buSzPts val="1800"/>
              <a:buFont typeface="Arial"/>
              <a:buNone/>
              <a:defRPr b="0" i="0" sz="1800" u="none" cap="none" strike="noStrike">
                <a:solidFill>
                  <a:srgbClr val="1C1C1C"/>
                </a:solidFill>
                <a:latin typeface="Arial"/>
                <a:ea typeface="Arial"/>
                <a:cs typeface="Arial"/>
                <a:sym typeface="Arial"/>
              </a:defRPr>
            </a:lvl5pPr>
            <a:lvl6pPr indent="0" lvl="5" marL="0" marR="0" rtl="0" algn="l">
              <a:lnSpc>
                <a:spcPct val="100000"/>
              </a:lnSpc>
              <a:spcBef>
                <a:spcPts val="0"/>
              </a:spcBef>
              <a:spcAft>
                <a:spcPts val="0"/>
              </a:spcAft>
              <a:buClr>
                <a:srgbClr val="1C1C1C"/>
              </a:buClr>
              <a:buSzPts val="1800"/>
              <a:buFont typeface="Arial"/>
              <a:buNone/>
              <a:defRPr b="0" i="0" sz="1800" u="none" cap="none" strike="noStrike">
                <a:solidFill>
                  <a:srgbClr val="1C1C1C"/>
                </a:solidFill>
                <a:latin typeface="Arial"/>
                <a:ea typeface="Arial"/>
                <a:cs typeface="Arial"/>
                <a:sym typeface="Arial"/>
              </a:defRPr>
            </a:lvl6pPr>
            <a:lvl7pPr indent="0" lvl="6" marL="0" marR="0" rtl="0" algn="l">
              <a:lnSpc>
                <a:spcPct val="100000"/>
              </a:lnSpc>
              <a:spcBef>
                <a:spcPts val="0"/>
              </a:spcBef>
              <a:spcAft>
                <a:spcPts val="0"/>
              </a:spcAft>
              <a:buClr>
                <a:srgbClr val="1C1C1C"/>
              </a:buClr>
              <a:buSzPts val="1800"/>
              <a:buFont typeface="Arial"/>
              <a:buNone/>
              <a:defRPr b="0" i="0" sz="1800" u="none" cap="none" strike="noStrike">
                <a:solidFill>
                  <a:srgbClr val="1C1C1C"/>
                </a:solidFill>
                <a:latin typeface="Arial"/>
                <a:ea typeface="Arial"/>
                <a:cs typeface="Arial"/>
                <a:sym typeface="Arial"/>
              </a:defRPr>
            </a:lvl7pPr>
            <a:lvl8pPr indent="0" lvl="7" marL="0" marR="0" rtl="0" algn="l">
              <a:lnSpc>
                <a:spcPct val="100000"/>
              </a:lnSpc>
              <a:spcBef>
                <a:spcPts val="0"/>
              </a:spcBef>
              <a:spcAft>
                <a:spcPts val="0"/>
              </a:spcAft>
              <a:buClr>
                <a:srgbClr val="1C1C1C"/>
              </a:buClr>
              <a:buSzPts val="1800"/>
              <a:buFont typeface="Arial"/>
              <a:buNone/>
              <a:defRPr b="0" i="0" sz="1800" u="none" cap="none" strike="noStrike">
                <a:solidFill>
                  <a:srgbClr val="1C1C1C"/>
                </a:solidFill>
                <a:latin typeface="Arial"/>
                <a:ea typeface="Arial"/>
                <a:cs typeface="Arial"/>
                <a:sym typeface="Arial"/>
              </a:defRPr>
            </a:lvl8pPr>
            <a:lvl9pPr indent="0" lvl="8" marL="0" marR="0" rtl="0" algn="l">
              <a:lnSpc>
                <a:spcPct val="100000"/>
              </a:lnSpc>
              <a:spcBef>
                <a:spcPts val="0"/>
              </a:spcBef>
              <a:spcAft>
                <a:spcPts val="0"/>
              </a:spcAft>
              <a:buClr>
                <a:srgbClr val="1C1C1C"/>
              </a:buClr>
              <a:buSzPts val="1800"/>
              <a:buFont typeface="Arial"/>
              <a:buNone/>
              <a:defRPr b="0" i="0" sz="1800" u="none" cap="none" strike="noStrike">
                <a:solidFill>
                  <a:srgbClr val="1C1C1C"/>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348" name="Shape 1348"/>
        <p:cNvGrpSpPr/>
        <p:nvPr/>
      </p:nvGrpSpPr>
      <p:grpSpPr>
        <a:xfrm>
          <a:off x="0" y="0"/>
          <a:ext cx="0" cy="0"/>
          <a:chOff x="0" y="0"/>
          <a:chExt cx="0" cy="0"/>
        </a:xfrm>
      </p:grpSpPr>
      <p:sp>
        <p:nvSpPr>
          <p:cNvPr id="1349" name="Google Shape;1349;p213"/>
          <p:cNvSpPr txBox="1"/>
          <p:nvPr>
            <p:ph type="title"/>
          </p:nvPr>
        </p:nvSpPr>
        <p:spPr>
          <a:xfrm>
            <a:off x="629841" y="342900"/>
            <a:ext cx="2949300" cy="12003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chemeClr val="dk1"/>
              </a:buClr>
              <a:buSzPts val="2400"/>
              <a:buFont typeface="Arial"/>
              <a:buNone/>
              <a:defRPr sz="2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50" name="Google Shape;1350;p213"/>
          <p:cNvSpPr txBox="1"/>
          <p:nvPr>
            <p:ph idx="1" type="body"/>
          </p:nvPr>
        </p:nvSpPr>
        <p:spPr>
          <a:xfrm>
            <a:off x="3887391" y="740569"/>
            <a:ext cx="4629300" cy="3655200"/>
          </a:xfrm>
          <a:prstGeom prst="rect">
            <a:avLst/>
          </a:prstGeom>
          <a:noFill/>
          <a:ln>
            <a:noFill/>
          </a:ln>
        </p:spPr>
        <p:txBody>
          <a:bodyPr anchorCtr="0" anchor="t" bIns="45700" lIns="91425" spcFirstLastPara="1" rIns="91425" wrap="square" tIns="45700">
            <a:normAutofit/>
          </a:bodyPr>
          <a:lstStyle>
            <a:lvl1pPr indent="-381000" lvl="0" marL="457200" rtl="0" algn="l">
              <a:lnSpc>
                <a:spcPct val="90000"/>
              </a:lnSpc>
              <a:spcBef>
                <a:spcPts val="750"/>
              </a:spcBef>
              <a:spcAft>
                <a:spcPts val="0"/>
              </a:spcAft>
              <a:buClr>
                <a:schemeClr val="dk1"/>
              </a:buClr>
              <a:buSzPts val="2400"/>
              <a:buChar char="•"/>
              <a:defRPr sz="2400"/>
            </a:lvl1pPr>
            <a:lvl2pPr indent="-361950" lvl="1" marL="914400" rtl="0" algn="l">
              <a:lnSpc>
                <a:spcPct val="90000"/>
              </a:lnSpc>
              <a:spcBef>
                <a:spcPts val="375"/>
              </a:spcBef>
              <a:spcAft>
                <a:spcPts val="0"/>
              </a:spcAft>
              <a:buClr>
                <a:schemeClr val="dk1"/>
              </a:buClr>
              <a:buSzPts val="2100"/>
              <a:buChar char="•"/>
              <a:defRPr sz="2100"/>
            </a:lvl2pPr>
            <a:lvl3pPr indent="-342900" lvl="2" marL="1371600" rtl="0" algn="l">
              <a:lnSpc>
                <a:spcPct val="90000"/>
              </a:lnSpc>
              <a:spcBef>
                <a:spcPts val="375"/>
              </a:spcBef>
              <a:spcAft>
                <a:spcPts val="0"/>
              </a:spcAft>
              <a:buClr>
                <a:schemeClr val="dk1"/>
              </a:buClr>
              <a:buSzPts val="1800"/>
              <a:buChar char="•"/>
              <a:defRPr sz="1800"/>
            </a:lvl3pPr>
            <a:lvl4pPr indent="-323850" lvl="3" marL="1828800" rtl="0" algn="l">
              <a:lnSpc>
                <a:spcPct val="90000"/>
              </a:lnSpc>
              <a:spcBef>
                <a:spcPts val="375"/>
              </a:spcBef>
              <a:spcAft>
                <a:spcPts val="0"/>
              </a:spcAft>
              <a:buClr>
                <a:schemeClr val="dk1"/>
              </a:buClr>
              <a:buSzPts val="1500"/>
              <a:buChar char="•"/>
              <a:defRPr sz="1500"/>
            </a:lvl4pPr>
            <a:lvl5pPr indent="-323850" lvl="4" marL="2286000" rtl="0" algn="l">
              <a:lnSpc>
                <a:spcPct val="90000"/>
              </a:lnSpc>
              <a:spcBef>
                <a:spcPts val="375"/>
              </a:spcBef>
              <a:spcAft>
                <a:spcPts val="0"/>
              </a:spcAft>
              <a:buClr>
                <a:schemeClr val="dk1"/>
              </a:buClr>
              <a:buSzPts val="1500"/>
              <a:buChar char="•"/>
              <a:defRPr sz="1500"/>
            </a:lvl5pPr>
            <a:lvl6pPr indent="-323850" lvl="5" marL="2743200" rtl="0" algn="l">
              <a:lnSpc>
                <a:spcPct val="90000"/>
              </a:lnSpc>
              <a:spcBef>
                <a:spcPts val="375"/>
              </a:spcBef>
              <a:spcAft>
                <a:spcPts val="0"/>
              </a:spcAft>
              <a:buClr>
                <a:schemeClr val="dk1"/>
              </a:buClr>
              <a:buSzPts val="1500"/>
              <a:buChar char="•"/>
              <a:defRPr sz="1500"/>
            </a:lvl6pPr>
            <a:lvl7pPr indent="-323850" lvl="6" marL="3200400" rtl="0" algn="l">
              <a:lnSpc>
                <a:spcPct val="90000"/>
              </a:lnSpc>
              <a:spcBef>
                <a:spcPts val="375"/>
              </a:spcBef>
              <a:spcAft>
                <a:spcPts val="0"/>
              </a:spcAft>
              <a:buClr>
                <a:schemeClr val="dk1"/>
              </a:buClr>
              <a:buSzPts val="1500"/>
              <a:buChar char="•"/>
              <a:defRPr sz="1500"/>
            </a:lvl7pPr>
            <a:lvl8pPr indent="-323850" lvl="7" marL="3657600" rtl="0" algn="l">
              <a:lnSpc>
                <a:spcPct val="90000"/>
              </a:lnSpc>
              <a:spcBef>
                <a:spcPts val="375"/>
              </a:spcBef>
              <a:spcAft>
                <a:spcPts val="0"/>
              </a:spcAft>
              <a:buClr>
                <a:schemeClr val="dk1"/>
              </a:buClr>
              <a:buSzPts val="1500"/>
              <a:buChar char="•"/>
              <a:defRPr sz="1500"/>
            </a:lvl8pPr>
            <a:lvl9pPr indent="-323850" lvl="8" marL="4114800" rtl="0" algn="l">
              <a:lnSpc>
                <a:spcPct val="90000"/>
              </a:lnSpc>
              <a:spcBef>
                <a:spcPts val="375"/>
              </a:spcBef>
              <a:spcAft>
                <a:spcPts val="0"/>
              </a:spcAft>
              <a:buClr>
                <a:schemeClr val="dk1"/>
              </a:buClr>
              <a:buSzPts val="1500"/>
              <a:buChar char="•"/>
              <a:defRPr sz="1500"/>
            </a:lvl9pPr>
          </a:lstStyle>
          <a:p/>
        </p:txBody>
      </p:sp>
      <p:sp>
        <p:nvSpPr>
          <p:cNvPr id="1351" name="Google Shape;1351;p213"/>
          <p:cNvSpPr txBox="1"/>
          <p:nvPr>
            <p:ph idx="2" type="body"/>
          </p:nvPr>
        </p:nvSpPr>
        <p:spPr>
          <a:xfrm>
            <a:off x="629841" y="1543050"/>
            <a:ext cx="2949300" cy="28587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200"/>
              <a:buNone/>
              <a:defRPr sz="1200"/>
            </a:lvl1pPr>
            <a:lvl2pPr indent="-228600" lvl="1" marL="914400" rtl="0" algn="l">
              <a:lnSpc>
                <a:spcPct val="90000"/>
              </a:lnSpc>
              <a:spcBef>
                <a:spcPts val="375"/>
              </a:spcBef>
              <a:spcAft>
                <a:spcPts val="0"/>
              </a:spcAft>
              <a:buClr>
                <a:schemeClr val="dk1"/>
              </a:buClr>
              <a:buSzPts val="1050"/>
              <a:buNone/>
              <a:defRPr sz="1050"/>
            </a:lvl2pPr>
            <a:lvl3pPr indent="-228600" lvl="2" marL="1371600" rtl="0" algn="l">
              <a:lnSpc>
                <a:spcPct val="90000"/>
              </a:lnSpc>
              <a:spcBef>
                <a:spcPts val="375"/>
              </a:spcBef>
              <a:spcAft>
                <a:spcPts val="0"/>
              </a:spcAft>
              <a:buClr>
                <a:schemeClr val="dk1"/>
              </a:buClr>
              <a:buSzPts val="900"/>
              <a:buNone/>
              <a:defRPr sz="900"/>
            </a:lvl3pPr>
            <a:lvl4pPr indent="-228600" lvl="3" marL="1828800" rtl="0" algn="l">
              <a:lnSpc>
                <a:spcPct val="90000"/>
              </a:lnSpc>
              <a:spcBef>
                <a:spcPts val="375"/>
              </a:spcBef>
              <a:spcAft>
                <a:spcPts val="0"/>
              </a:spcAft>
              <a:buClr>
                <a:schemeClr val="dk1"/>
              </a:buClr>
              <a:buSzPts val="750"/>
              <a:buNone/>
              <a:defRPr sz="750"/>
            </a:lvl4pPr>
            <a:lvl5pPr indent="-228600" lvl="4" marL="2286000" rtl="0" algn="l">
              <a:lnSpc>
                <a:spcPct val="90000"/>
              </a:lnSpc>
              <a:spcBef>
                <a:spcPts val="375"/>
              </a:spcBef>
              <a:spcAft>
                <a:spcPts val="0"/>
              </a:spcAft>
              <a:buClr>
                <a:schemeClr val="dk1"/>
              </a:buClr>
              <a:buSzPts val="750"/>
              <a:buNone/>
              <a:defRPr sz="750"/>
            </a:lvl5pPr>
            <a:lvl6pPr indent="-228600" lvl="5" marL="2743200" rtl="0" algn="l">
              <a:lnSpc>
                <a:spcPct val="90000"/>
              </a:lnSpc>
              <a:spcBef>
                <a:spcPts val="375"/>
              </a:spcBef>
              <a:spcAft>
                <a:spcPts val="0"/>
              </a:spcAft>
              <a:buClr>
                <a:schemeClr val="dk1"/>
              </a:buClr>
              <a:buSzPts val="750"/>
              <a:buNone/>
              <a:defRPr sz="750"/>
            </a:lvl6pPr>
            <a:lvl7pPr indent="-228600" lvl="6" marL="3200400" rtl="0" algn="l">
              <a:lnSpc>
                <a:spcPct val="90000"/>
              </a:lnSpc>
              <a:spcBef>
                <a:spcPts val="375"/>
              </a:spcBef>
              <a:spcAft>
                <a:spcPts val="0"/>
              </a:spcAft>
              <a:buClr>
                <a:schemeClr val="dk1"/>
              </a:buClr>
              <a:buSzPts val="750"/>
              <a:buNone/>
              <a:defRPr sz="750"/>
            </a:lvl7pPr>
            <a:lvl8pPr indent="-228600" lvl="7" marL="3657600" rtl="0" algn="l">
              <a:lnSpc>
                <a:spcPct val="90000"/>
              </a:lnSpc>
              <a:spcBef>
                <a:spcPts val="375"/>
              </a:spcBef>
              <a:spcAft>
                <a:spcPts val="0"/>
              </a:spcAft>
              <a:buClr>
                <a:schemeClr val="dk1"/>
              </a:buClr>
              <a:buSzPts val="750"/>
              <a:buNone/>
              <a:defRPr sz="750"/>
            </a:lvl8pPr>
            <a:lvl9pPr indent="-228600" lvl="8" marL="4114800" rtl="0" algn="l">
              <a:lnSpc>
                <a:spcPct val="90000"/>
              </a:lnSpc>
              <a:spcBef>
                <a:spcPts val="375"/>
              </a:spcBef>
              <a:spcAft>
                <a:spcPts val="0"/>
              </a:spcAft>
              <a:buClr>
                <a:schemeClr val="dk1"/>
              </a:buClr>
              <a:buSzPts val="750"/>
              <a:buNone/>
              <a:defRPr sz="750"/>
            </a:lvl9pPr>
          </a:lstStyle>
          <a:p/>
        </p:txBody>
      </p:sp>
      <p:sp>
        <p:nvSpPr>
          <p:cNvPr id="1352" name="Google Shape;1352;p213"/>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53" name="Google Shape;1353;p213"/>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54" name="Google Shape;1354;p213"/>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355" name="Shape 1355"/>
        <p:cNvGrpSpPr/>
        <p:nvPr/>
      </p:nvGrpSpPr>
      <p:grpSpPr>
        <a:xfrm>
          <a:off x="0" y="0"/>
          <a:ext cx="0" cy="0"/>
          <a:chOff x="0" y="0"/>
          <a:chExt cx="0" cy="0"/>
        </a:xfrm>
      </p:grpSpPr>
      <p:sp>
        <p:nvSpPr>
          <p:cNvPr id="1356" name="Google Shape;1356;p214"/>
          <p:cNvSpPr txBox="1"/>
          <p:nvPr>
            <p:ph type="title"/>
          </p:nvPr>
        </p:nvSpPr>
        <p:spPr>
          <a:xfrm>
            <a:off x="629841" y="342900"/>
            <a:ext cx="2949300" cy="12003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chemeClr val="dk1"/>
              </a:buClr>
              <a:buSzPts val="2400"/>
              <a:buFont typeface="Arial"/>
              <a:buNone/>
              <a:defRPr sz="2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57" name="Google Shape;1357;p214"/>
          <p:cNvSpPr/>
          <p:nvPr>
            <p:ph idx="2" type="pic"/>
          </p:nvPr>
        </p:nvSpPr>
        <p:spPr>
          <a:xfrm>
            <a:off x="3887391" y="740569"/>
            <a:ext cx="4629300" cy="3655200"/>
          </a:xfrm>
          <a:prstGeom prst="rect">
            <a:avLst/>
          </a:prstGeom>
          <a:noFill/>
          <a:ln>
            <a:noFill/>
          </a:ln>
        </p:spPr>
      </p:sp>
      <p:sp>
        <p:nvSpPr>
          <p:cNvPr id="1358" name="Google Shape;1358;p214"/>
          <p:cNvSpPr txBox="1"/>
          <p:nvPr>
            <p:ph idx="1" type="body"/>
          </p:nvPr>
        </p:nvSpPr>
        <p:spPr>
          <a:xfrm>
            <a:off x="629841" y="1543050"/>
            <a:ext cx="2949300" cy="28587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200"/>
              <a:buNone/>
              <a:defRPr sz="1200"/>
            </a:lvl1pPr>
            <a:lvl2pPr indent="-228600" lvl="1" marL="914400" rtl="0" algn="l">
              <a:lnSpc>
                <a:spcPct val="90000"/>
              </a:lnSpc>
              <a:spcBef>
                <a:spcPts val="375"/>
              </a:spcBef>
              <a:spcAft>
                <a:spcPts val="0"/>
              </a:spcAft>
              <a:buClr>
                <a:schemeClr val="dk1"/>
              </a:buClr>
              <a:buSzPts val="1050"/>
              <a:buNone/>
              <a:defRPr sz="1050"/>
            </a:lvl2pPr>
            <a:lvl3pPr indent="-228600" lvl="2" marL="1371600" rtl="0" algn="l">
              <a:lnSpc>
                <a:spcPct val="90000"/>
              </a:lnSpc>
              <a:spcBef>
                <a:spcPts val="375"/>
              </a:spcBef>
              <a:spcAft>
                <a:spcPts val="0"/>
              </a:spcAft>
              <a:buClr>
                <a:schemeClr val="dk1"/>
              </a:buClr>
              <a:buSzPts val="900"/>
              <a:buNone/>
              <a:defRPr sz="900"/>
            </a:lvl3pPr>
            <a:lvl4pPr indent="-228600" lvl="3" marL="1828800" rtl="0" algn="l">
              <a:lnSpc>
                <a:spcPct val="90000"/>
              </a:lnSpc>
              <a:spcBef>
                <a:spcPts val="375"/>
              </a:spcBef>
              <a:spcAft>
                <a:spcPts val="0"/>
              </a:spcAft>
              <a:buClr>
                <a:schemeClr val="dk1"/>
              </a:buClr>
              <a:buSzPts val="750"/>
              <a:buNone/>
              <a:defRPr sz="750"/>
            </a:lvl4pPr>
            <a:lvl5pPr indent="-228600" lvl="4" marL="2286000" rtl="0" algn="l">
              <a:lnSpc>
                <a:spcPct val="90000"/>
              </a:lnSpc>
              <a:spcBef>
                <a:spcPts val="375"/>
              </a:spcBef>
              <a:spcAft>
                <a:spcPts val="0"/>
              </a:spcAft>
              <a:buClr>
                <a:schemeClr val="dk1"/>
              </a:buClr>
              <a:buSzPts val="750"/>
              <a:buNone/>
              <a:defRPr sz="750"/>
            </a:lvl5pPr>
            <a:lvl6pPr indent="-228600" lvl="5" marL="2743200" rtl="0" algn="l">
              <a:lnSpc>
                <a:spcPct val="90000"/>
              </a:lnSpc>
              <a:spcBef>
                <a:spcPts val="375"/>
              </a:spcBef>
              <a:spcAft>
                <a:spcPts val="0"/>
              </a:spcAft>
              <a:buClr>
                <a:schemeClr val="dk1"/>
              </a:buClr>
              <a:buSzPts val="750"/>
              <a:buNone/>
              <a:defRPr sz="750"/>
            </a:lvl6pPr>
            <a:lvl7pPr indent="-228600" lvl="6" marL="3200400" rtl="0" algn="l">
              <a:lnSpc>
                <a:spcPct val="90000"/>
              </a:lnSpc>
              <a:spcBef>
                <a:spcPts val="375"/>
              </a:spcBef>
              <a:spcAft>
                <a:spcPts val="0"/>
              </a:spcAft>
              <a:buClr>
                <a:schemeClr val="dk1"/>
              </a:buClr>
              <a:buSzPts val="750"/>
              <a:buNone/>
              <a:defRPr sz="750"/>
            </a:lvl7pPr>
            <a:lvl8pPr indent="-228600" lvl="7" marL="3657600" rtl="0" algn="l">
              <a:lnSpc>
                <a:spcPct val="90000"/>
              </a:lnSpc>
              <a:spcBef>
                <a:spcPts val="375"/>
              </a:spcBef>
              <a:spcAft>
                <a:spcPts val="0"/>
              </a:spcAft>
              <a:buClr>
                <a:schemeClr val="dk1"/>
              </a:buClr>
              <a:buSzPts val="750"/>
              <a:buNone/>
              <a:defRPr sz="750"/>
            </a:lvl8pPr>
            <a:lvl9pPr indent="-228600" lvl="8" marL="4114800" rtl="0" algn="l">
              <a:lnSpc>
                <a:spcPct val="90000"/>
              </a:lnSpc>
              <a:spcBef>
                <a:spcPts val="375"/>
              </a:spcBef>
              <a:spcAft>
                <a:spcPts val="0"/>
              </a:spcAft>
              <a:buClr>
                <a:schemeClr val="dk1"/>
              </a:buClr>
              <a:buSzPts val="750"/>
              <a:buNone/>
              <a:defRPr sz="750"/>
            </a:lvl9pPr>
          </a:lstStyle>
          <a:p/>
        </p:txBody>
      </p:sp>
      <p:sp>
        <p:nvSpPr>
          <p:cNvPr id="1359" name="Google Shape;1359;p214"/>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60" name="Google Shape;1360;p214"/>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61" name="Google Shape;1361;p214"/>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showMasterSp="0">
  <p:cSld name="Heading, bullets, image (Light)">
    <p:bg>
      <p:bgPr>
        <a:solidFill>
          <a:schemeClr val="lt2"/>
        </a:solidFill>
      </p:bgPr>
    </p:bg>
    <p:spTree>
      <p:nvGrpSpPr>
        <p:cNvPr id="90" name="Shape 90"/>
        <p:cNvGrpSpPr/>
        <p:nvPr/>
      </p:nvGrpSpPr>
      <p:grpSpPr>
        <a:xfrm>
          <a:off x="0" y="0"/>
          <a:ext cx="0" cy="0"/>
          <a:chOff x="0" y="0"/>
          <a:chExt cx="0" cy="0"/>
        </a:xfrm>
      </p:grpSpPr>
      <p:cxnSp>
        <p:nvCxnSpPr>
          <p:cNvPr id="91" name="Google Shape;91;p23"/>
          <p:cNvCxnSpPr/>
          <p:nvPr/>
        </p:nvCxnSpPr>
        <p:spPr>
          <a:xfrm>
            <a:off x="431800" y="702773"/>
            <a:ext cx="3921000" cy="0"/>
          </a:xfrm>
          <a:prstGeom prst="straightConnector1">
            <a:avLst/>
          </a:prstGeom>
          <a:noFill/>
          <a:ln cap="flat" cmpd="sng" w="25400">
            <a:solidFill>
              <a:schemeClr val="dk1"/>
            </a:solidFill>
            <a:prstDash val="solid"/>
            <a:round/>
            <a:headEnd len="sm" w="sm" type="none"/>
            <a:tailEnd len="sm" w="sm" type="none"/>
          </a:ln>
        </p:spPr>
      </p:cxnSp>
      <p:sp>
        <p:nvSpPr>
          <p:cNvPr id="92" name="Google Shape;92;p23"/>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2800"/>
              <a:buNone/>
              <a:defRPr sz="2800"/>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93" name="Google Shape;93;p23"/>
          <p:cNvSpPr txBox="1"/>
          <p:nvPr>
            <p:ph idx="2" type="body"/>
          </p:nvPr>
        </p:nvSpPr>
        <p:spPr>
          <a:xfrm>
            <a:off x="431800" y="1314449"/>
            <a:ext cx="3921000" cy="30288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spcBef>
                <a:spcPts val="800"/>
              </a:spcBef>
              <a:spcAft>
                <a:spcPts val="0"/>
              </a:spcAft>
              <a:buClr>
                <a:schemeClr val="dk1"/>
              </a:buClr>
              <a:buSzPts val="2800"/>
              <a:buFont typeface="Arial"/>
              <a:buChar char="–"/>
              <a:defRPr sz="2800">
                <a:solidFill>
                  <a:schemeClr val="dk1"/>
                </a:solidFill>
              </a:defRPr>
            </a:lvl2pPr>
            <a:lvl3pPr indent="-228600" lvl="2" marL="1371600" algn="l">
              <a:spcBef>
                <a:spcPts val="0"/>
              </a:spcBef>
              <a:spcAft>
                <a:spcPts val="0"/>
              </a:spcAft>
              <a:buClr>
                <a:schemeClr val="lt1"/>
              </a:buClr>
              <a:buSzPts val="2800"/>
              <a:buNone/>
              <a:defRPr sz="2800">
                <a:solidFill>
                  <a:schemeClr val="lt1"/>
                </a:solidFill>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94" name="Google Shape;94;p23"/>
          <p:cNvSpPr/>
          <p:nvPr>
            <p:ph idx="3" type="pic"/>
          </p:nvPr>
        </p:nvSpPr>
        <p:spPr>
          <a:xfrm>
            <a:off x="5251450" y="702659"/>
            <a:ext cx="3892500" cy="3640800"/>
          </a:xfrm>
          <a:prstGeom prst="rect">
            <a:avLst/>
          </a:prstGeom>
          <a:noFill/>
          <a:ln>
            <a:noFill/>
          </a:ln>
        </p:spPr>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2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362" name="Shape 1362"/>
        <p:cNvGrpSpPr/>
        <p:nvPr/>
      </p:nvGrpSpPr>
      <p:grpSpPr>
        <a:xfrm>
          <a:off x="0" y="0"/>
          <a:ext cx="0" cy="0"/>
          <a:chOff x="0" y="0"/>
          <a:chExt cx="0" cy="0"/>
        </a:xfrm>
      </p:grpSpPr>
      <p:sp>
        <p:nvSpPr>
          <p:cNvPr id="1363" name="Google Shape;1363;p215"/>
          <p:cNvSpPr txBox="1"/>
          <p:nvPr>
            <p:ph type="title"/>
          </p:nvPr>
        </p:nvSpPr>
        <p:spPr>
          <a:xfrm>
            <a:off x="628650" y="273844"/>
            <a:ext cx="7886700" cy="9942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64" name="Google Shape;1364;p215"/>
          <p:cNvSpPr txBox="1"/>
          <p:nvPr>
            <p:ph idx="1" type="body"/>
          </p:nvPr>
        </p:nvSpPr>
        <p:spPr>
          <a:xfrm rot="5400000">
            <a:off x="2940300" y="-942431"/>
            <a:ext cx="3263400" cy="78867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dk1"/>
              </a:buClr>
              <a:buSzPts val="1800"/>
              <a:buChar char="•"/>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365" name="Google Shape;1365;p215"/>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66" name="Google Shape;1366;p215"/>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67" name="Google Shape;1367;p215"/>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368" name="Shape 1368"/>
        <p:cNvGrpSpPr/>
        <p:nvPr/>
      </p:nvGrpSpPr>
      <p:grpSpPr>
        <a:xfrm>
          <a:off x="0" y="0"/>
          <a:ext cx="0" cy="0"/>
          <a:chOff x="0" y="0"/>
          <a:chExt cx="0" cy="0"/>
        </a:xfrm>
      </p:grpSpPr>
      <p:sp>
        <p:nvSpPr>
          <p:cNvPr id="1369" name="Google Shape;1369;p216"/>
          <p:cNvSpPr txBox="1"/>
          <p:nvPr>
            <p:ph type="title"/>
          </p:nvPr>
        </p:nvSpPr>
        <p:spPr>
          <a:xfrm rot="5400000">
            <a:off x="5350050" y="1467544"/>
            <a:ext cx="4359000" cy="19716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70" name="Google Shape;1370;p216"/>
          <p:cNvSpPr txBox="1"/>
          <p:nvPr>
            <p:ph idx="1" type="body"/>
          </p:nvPr>
        </p:nvSpPr>
        <p:spPr>
          <a:xfrm rot="5400000">
            <a:off x="1349475" y="-447056"/>
            <a:ext cx="4359000" cy="58008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dk1"/>
              </a:buClr>
              <a:buSzPts val="1800"/>
              <a:buChar char="•"/>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371" name="Google Shape;1371;p216"/>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72" name="Google Shape;1372;p216"/>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73" name="Google Shape;1373;p216"/>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Dark)" showMasterSp="0">
  <p:cSld name="Top slide (Dark)">
    <p:bg>
      <p:bgPr>
        <a:solidFill>
          <a:schemeClr val="dk2"/>
        </a:solidFill>
      </p:bgPr>
    </p:bg>
    <p:spTree>
      <p:nvGrpSpPr>
        <p:cNvPr id="1374" name="Shape 1374"/>
        <p:cNvGrpSpPr/>
        <p:nvPr/>
      </p:nvGrpSpPr>
      <p:grpSpPr>
        <a:xfrm>
          <a:off x="0" y="0"/>
          <a:ext cx="0" cy="0"/>
          <a:chOff x="0" y="0"/>
          <a:chExt cx="0" cy="0"/>
        </a:xfrm>
      </p:grpSpPr>
      <p:sp>
        <p:nvSpPr>
          <p:cNvPr id="1375" name="Google Shape;1375;p217"/>
          <p:cNvSpPr txBox="1"/>
          <p:nvPr>
            <p:ph type="title"/>
          </p:nvPr>
        </p:nvSpPr>
        <p:spPr>
          <a:xfrm>
            <a:off x="431800" y="2184922"/>
            <a:ext cx="4353600" cy="571500"/>
          </a:xfrm>
          <a:prstGeom prst="rect">
            <a:avLst/>
          </a:prstGeom>
          <a:noFill/>
          <a:ln>
            <a:noFill/>
          </a:ln>
        </p:spPr>
        <p:txBody>
          <a:bodyPr anchorCtr="0" anchor="ctr" bIns="45700" lIns="91425" spcFirstLastPara="1" rIns="91425" wrap="square" tIns="45700">
            <a:normAutofit/>
          </a:bodyPr>
          <a:lstStyle>
            <a:lvl1pPr lvl="0" rtl="0" algn="l">
              <a:lnSpc>
                <a:spcPct val="100000"/>
              </a:lnSpc>
              <a:spcBef>
                <a:spcPts val="0"/>
              </a:spcBef>
              <a:spcAft>
                <a:spcPts val="0"/>
              </a:spcAft>
              <a:buClr>
                <a:schemeClr val="lt1"/>
              </a:buClr>
              <a:buSzPts val="3400"/>
              <a:buFont typeface="Arial"/>
              <a:buNone/>
              <a:defRPr b="1" sz="3400">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cxnSp>
        <p:nvCxnSpPr>
          <p:cNvPr id="1376" name="Google Shape;1376;p217"/>
          <p:cNvCxnSpPr/>
          <p:nvPr/>
        </p:nvCxnSpPr>
        <p:spPr>
          <a:xfrm>
            <a:off x="431800" y="2184922"/>
            <a:ext cx="4353600" cy="0"/>
          </a:xfrm>
          <a:prstGeom prst="straightConnector1">
            <a:avLst/>
          </a:prstGeom>
          <a:noFill/>
          <a:ln cap="flat" cmpd="sng" w="76200">
            <a:solidFill>
              <a:schemeClr val="lt1"/>
            </a:solidFill>
            <a:prstDash val="solid"/>
            <a:miter lim="800000"/>
            <a:headEnd len="sm" w="sm" type="none"/>
            <a:tailEnd len="sm" w="sm" type="none"/>
          </a:ln>
        </p:spPr>
      </p:cxnSp>
      <p:pic>
        <p:nvPicPr>
          <p:cNvPr id="1377" name="Google Shape;1377;p217"/>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1378" name="Google Shape;1378;p217"/>
          <p:cNvSpPr txBox="1"/>
          <p:nvPr>
            <p:ph idx="1" type="body"/>
          </p:nvPr>
        </p:nvSpPr>
        <p:spPr>
          <a:xfrm>
            <a:off x="431800" y="3647477"/>
            <a:ext cx="4353600" cy="4539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2800"/>
              <a:buNone/>
              <a:defRPr b="0" sz="2800">
                <a:solidFill>
                  <a:schemeClr val="lt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379" name="Google Shape;1379;p217"/>
          <p:cNvSpPr/>
          <p:nvPr>
            <p:ph idx="2" type="pic"/>
          </p:nvPr>
        </p:nvSpPr>
        <p:spPr>
          <a:xfrm>
            <a:off x="5651872" y="0"/>
            <a:ext cx="3493800" cy="4573500"/>
          </a:xfrm>
          <a:prstGeom prst="rect">
            <a:avLst/>
          </a:prstGeom>
          <a:noFill/>
          <a:ln>
            <a:noFill/>
          </a:ln>
        </p:spPr>
      </p:sp>
      <p:sp>
        <p:nvSpPr>
          <p:cNvPr id="1380" name="Google Shape;1380;p217"/>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2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Dark)" showMasterSp="0">
  <p:cSld name="Section divider, no image (Dark)">
    <p:bg>
      <p:bgPr>
        <a:solidFill>
          <a:schemeClr val="dk2"/>
        </a:solidFill>
      </p:bgPr>
    </p:bg>
    <p:spTree>
      <p:nvGrpSpPr>
        <p:cNvPr id="1381" name="Shape 1381"/>
        <p:cNvGrpSpPr/>
        <p:nvPr/>
      </p:nvGrpSpPr>
      <p:grpSpPr>
        <a:xfrm>
          <a:off x="0" y="0"/>
          <a:ext cx="0" cy="0"/>
          <a:chOff x="0" y="0"/>
          <a:chExt cx="0" cy="0"/>
        </a:xfrm>
      </p:grpSpPr>
      <p:sp>
        <p:nvSpPr>
          <p:cNvPr id="1382" name="Google Shape;1382;p218"/>
          <p:cNvSpPr txBox="1"/>
          <p:nvPr>
            <p:ph type="title"/>
          </p:nvPr>
        </p:nvSpPr>
        <p:spPr>
          <a:xfrm>
            <a:off x="431800" y="2184922"/>
            <a:ext cx="8280300" cy="571500"/>
          </a:xfrm>
          <a:prstGeom prst="rect">
            <a:avLst/>
          </a:prstGeom>
          <a:noFill/>
          <a:ln>
            <a:noFill/>
          </a:ln>
        </p:spPr>
        <p:txBody>
          <a:bodyPr anchorCtr="0" anchor="ctr" bIns="45700" lIns="91425" spcFirstLastPara="1" rIns="91425" wrap="square" tIns="45700">
            <a:normAutofit/>
          </a:bodyPr>
          <a:lstStyle>
            <a:lvl1pPr lvl="0" rtl="0" algn="l">
              <a:lnSpc>
                <a:spcPct val="100000"/>
              </a:lnSpc>
              <a:spcBef>
                <a:spcPts val="0"/>
              </a:spcBef>
              <a:spcAft>
                <a:spcPts val="0"/>
              </a:spcAft>
              <a:buClr>
                <a:schemeClr val="lt1"/>
              </a:buClr>
              <a:buSzPts val="3400"/>
              <a:buFont typeface="Arial"/>
              <a:buNone/>
              <a:defRPr b="0" sz="3400">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cxnSp>
        <p:nvCxnSpPr>
          <p:cNvPr id="1383" name="Google Shape;1383;p218"/>
          <p:cNvCxnSpPr/>
          <p:nvPr/>
        </p:nvCxnSpPr>
        <p:spPr>
          <a:xfrm>
            <a:off x="431800" y="2184922"/>
            <a:ext cx="8280300" cy="0"/>
          </a:xfrm>
          <a:prstGeom prst="straightConnector1">
            <a:avLst/>
          </a:prstGeom>
          <a:noFill/>
          <a:ln cap="flat" cmpd="sng" w="38100">
            <a:solidFill>
              <a:schemeClr val="lt1"/>
            </a:solidFill>
            <a:prstDash val="solid"/>
            <a:miter lim="800000"/>
            <a:headEnd len="sm" w="sm" type="none"/>
            <a:tailEnd len="sm" w="sm" type="none"/>
          </a:ln>
        </p:spPr>
      </p:cxnSp>
      <p:sp>
        <p:nvSpPr>
          <p:cNvPr id="1384" name="Google Shape;1384;p218"/>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2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Light)" showMasterSp="0">
  <p:cSld name="Section divider, no image (Light)">
    <p:bg>
      <p:bgPr>
        <a:solidFill>
          <a:srgbClr val="DEDEDE"/>
        </a:solidFill>
      </p:bgPr>
    </p:bg>
    <p:spTree>
      <p:nvGrpSpPr>
        <p:cNvPr id="1385" name="Shape 1385"/>
        <p:cNvGrpSpPr/>
        <p:nvPr/>
      </p:nvGrpSpPr>
      <p:grpSpPr>
        <a:xfrm>
          <a:off x="0" y="0"/>
          <a:ext cx="0" cy="0"/>
          <a:chOff x="0" y="0"/>
          <a:chExt cx="0" cy="0"/>
        </a:xfrm>
      </p:grpSpPr>
      <p:sp>
        <p:nvSpPr>
          <p:cNvPr id="1386" name="Google Shape;1386;p219"/>
          <p:cNvSpPr txBox="1"/>
          <p:nvPr>
            <p:ph type="title"/>
          </p:nvPr>
        </p:nvSpPr>
        <p:spPr>
          <a:xfrm>
            <a:off x="431800" y="2184922"/>
            <a:ext cx="8280300" cy="571500"/>
          </a:xfrm>
          <a:prstGeom prst="rect">
            <a:avLst/>
          </a:prstGeom>
          <a:noFill/>
          <a:ln>
            <a:noFill/>
          </a:ln>
        </p:spPr>
        <p:txBody>
          <a:bodyPr anchorCtr="0" anchor="ctr" bIns="45700" lIns="91425" spcFirstLastPara="1" rIns="91425" wrap="square" tIns="45700">
            <a:normAutofit/>
          </a:bodyPr>
          <a:lstStyle>
            <a:lvl1pPr lvl="0" rtl="0" algn="l">
              <a:lnSpc>
                <a:spcPct val="100000"/>
              </a:lnSpc>
              <a:spcBef>
                <a:spcPts val="0"/>
              </a:spcBef>
              <a:spcAft>
                <a:spcPts val="0"/>
              </a:spcAft>
              <a:buClr>
                <a:schemeClr val="dk1"/>
              </a:buClr>
              <a:buSzPts val="3400"/>
              <a:buFont typeface="Arial"/>
              <a:buNone/>
              <a:defRPr b="0" sz="3400">
                <a:solidFill>
                  <a:schemeClr val="dk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cxnSp>
        <p:nvCxnSpPr>
          <p:cNvPr id="1387" name="Google Shape;1387;p219"/>
          <p:cNvCxnSpPr/>
          <p:nvPr/>
        </p:nvCxnSpPr>
        <p:spPr>
          <a:xfrm>
            <a:off x="431800" y="2184922"/>
            <a:ext cx="8280300" cy="0"/>
          </a:xfrm>
          <a:prstGeom prst="straightConnector1">
            <a:avLst/>
          </a:prstGeom>
          <a:noFill/>
          <a:ln cap="flat" cmpd="sng" w="38100">
            <a:solidFill>
              <a:schemeClr val="dk1"/>
            </a:solidFill>
            <a:prstDash val="solid"/>
            <a:miter lim="800000"/>
            <a:headEnd len="sm" w="sm" type="none"/>
            <a:tailEnd len="sm" w="sm" type="none"/>
          </a:ln>
        </p:spPr>
      </p:cxnSp>
      <p:sp>
        <p:nvSpPr>
          <p:cNvPr id="1388" name="Google Shape;1388;p219"/>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2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Light)" showMasterSp="0">
  <p:cSld name="Section divider, image (Light)">
    <p:bg>
      <p:bgPr>
        <a:solidFill>
          <a:srgbClr val="DEDEDE"/>
        </a:solidFill>
      </p:bgPr>
    </p:bg>
    <p:spTree>
      <p:nvGrpSpPr>
        <p:cNvPr id="1389" name="Shape 1389"/>
        <p:cNvGrpSpPr/>
        <p:nvPr/>
      </p:nvGrpSpPr>
      <p:grpSpPr>
        <a:xfrm>
          <a:off x="0" y="0"/>
          <a:ext cx="0" cy="0"/>
          <a:chOff x="0" y="0"/>
          <a:chExt cx="0" cy="0"/>
        </a:xfrm>
      </p:grpSpPr>
      <p:sp>
        <p:nvSpPr>
          <p:cNvPr id="1390" name="Google Shape;1390;p220"/>
          <p:cNvSpPr txBox="1"/>
          <p:nvPr>
            <p:ph type="title"/>
          </p:nvPr>
        </p:nvSpPr>
        <p:spPr>
          <a:xfrm>
            <a:off x="431800" y="2184922"/>
            <a:ext cx="4356000" cy="571500"/>
          </a:xfrm>
          <a:prstGeom prst="rect">
            <a:avLst/>
          </a:prstGeom>
          <a:noFill/>
          <a:ln>
            <a:noFill/>
          </a:ln>
        </p:spPr>
        <p:txBody>
          <a:bodyPr anchorCtr="0" anchor="ctr" bIns="45700" lIns="91425" spcFirstLastPara="1" rIns="91425" wrap="square" tIns="45700">
            <a:normAutofit/>
          </a:bodyPr>
          <a:lstStyle>
            <a:lvl1pPr lvl="0" rtl="0" algn="l">
              <a:lnSpc>
                <a:spcPct val="100000"/>
              </a:lnSpc>
              <a:spcBef>
                <a:spcPts val="0"/>
              </a:spcBef>
              <a:spcAft>
                <a:spcPts val="0"/>
              </a:spcAft>
              <a:buClr>
                <a:schemeClr val="dk1"/>
              </a:buClr>
              <a:buSzPts val="3400"/>
              <a:buFont typeface="Arial"/>
              <a:buNone/>
              <a:defRPr b="0" sz="3400">
                <a:solidFill>
                  <a:schemeClr val="dk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cxnSp>
        <p:nvCxnSpPr>
          <p:cNvPr id="1391" name="Google Shape;1391;p220"/>
          <p:cNvCxnSpPr/>
          <p:nvPr/>
        </p:nvCxnSpPr>
        <p:spPr>
          <a:xfrm>
            <a:off x="431800" y="2184922"/>
            <a:ext cx="4356000" cy="0"/>
          </a:xfrm>
          <a:prstGeom prst="straightConnector1">
            <a:avLst/>
          </a:prstGeom>
          <a:noFill/>
          <a:ln cap="flat" cmpd="sng" w="38100">
            <a:solidFill>
              <a:schemeClr val="dk1"/>
            </a:solidFill>
            <a:prstDash val="solid"/>
            <a:miter lim="800000"/>
            <a:headEnd len="sm" w="sm" type="none"/>
            <a:tailEnd len="sm" w="sm" type="none"/>
          </a:ln>
        </p:spPr>
      </p:cxnSp>
      <p:sp>
        <p:nvSpPr>
          <p:cNvPr id="1392" name="Google Shape;1392;p220"/>
          <p:cNvSpPr/>
          <p:nvPr>
            <p:ph idx="2" type="pic"/>
          </p:nvPr>
        </p:nvSpPr>
        <p:spPr>
          <a:xfrm>
            <a:off x="5651872" y="0"/>
            <a:ext cx="3493800" cy="4573500"/>
          </a:xfrm>
          <a:prstGeom prst="rect">
            <a:avLst/>
          </a:prstGeom>
          <a:noFill/>
          <a:ln>
            <a:noFill/>
          </a:ln>
        </p:spPr>
      </p:sp>
      <p:sp>
        <p:nvSpPr>
          <p:cNvPr id="1393" name="Google Shape;1393;p220"/>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2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showMasterSp="0">
  <p:cSld name="Heading, bullets, image (Light)">
    <p:bg>
      <p:bgPr>
        <a:solidFill>
          <a:schemeClr val="lt2"/>
        </a:solidFill>
      </p:bgPr>
    </p:bg>
    <p:spTree>
      <p:nvGrpSpPr>
        <p:cNvPr id="1394" name="Shape 1394"/>
        <p:cNvGrpSpPr/>
        <p:nvPr/>
      </p:nvGrpSpPr>
      <p:grpSpPr>
        <a:xfrm>
          <a:off x="0" y="0"/>
          <a:ext cx="0" cy="0"/>
          <a:chOff x="0" y="0"/>
          <a:chExt cx="0" cy="0"/>
        </a:xfrm>
      </p:grpSpPr>
      <p:cxnSp>
        <p:nvCxnSpPr>
          <p:cNvPr id="1395" name="Google Shape;1395;p221"/>
          <p:cNvCxnSpPr/>
          <p:nvPr/>
        </p:nvCxnSpPr>
        <p:spPr>
          <a:xfrm>
            <a:off x="431800" y="702773"/>
            <a:ext cx="3921000" cy="0"/>
          </a:xfrm>
          <a:prstGeom prst="straightConnector1">
            <a:avLst/>
          </a:prstGeom>
          <a:noFill/>
          <a:ln cap="flat" cmpd="sng" w="25400">
            <a:solidFill>
              <a:schemeClr val="dk1"/>
            </a:solidFill>
            <a:prstDash val="solid"/>
            <a:miter lim="800000"/>
            <a:headEnd len="sm" w="sm" type="none"/>
            <a:tailEnd len="sm" w="sm" type="none"/>
          </a:ln>
        </p:spPr>
      </p:cxnSp>
      <p:sp>
        <p:nvSpPr>
          <p:cNvPr id="1396" name="Google Shape;1396;p221"/>
          <p:cNvSpPr txBox="1"/>
          <p:nvPr>
            <p:ph idx="1" type="body"/>
          </p:nvPr>
        </p:nvSpPr>
        <p:spPr>
          <a:xfrm>
            <a:off x="431799" y="702659"/>
            <a:ext cx="3921000" cy="5451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2800"/>
              <a:buNone/>
              <a:defRPr sz="2800"/>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397" name="Google Shape;1397;p221"/>
          <p:cNvSpPr txBox="1"/>
          <p:nvPr>
            <p:ph idx="2" type="body"/>
          </p:nvPr>
        </p:nvSpPr>
        <p:spPr>
          <a:xfrm>
            <a:off x="431800" y="1314450"/>
            <a:ext cx="3921000" cy="28401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dk1"/>
              </a:buClr>
              <a:buSzPts val="1800"/>
              <a:buChar char="•"/>
              <a:defRPr/>
            </a:lvl1pPr>
            <a:lvl2pPr indent="-406400" lvl="1" marL="914400" rtl="0" algn="l">
              <a:lnSpc>
                <a:spcPct val="90000"/>
              </a:lnSpc>
              <a:spcBef>
                <a:spcPts val="375"/>
              </a:spcBef>
              <a:spcAft>
                <a:spcPts val="0"/>
              </a:spcAft>
              <a:buClr>
                <a:schemeClr val="dk1"/>
              </a:buClr>
              <a:buSzPts val="2800"/>
              <a:buFont typeface="Arial"/>
              <a:buChar char="–"/>
              <a:defRPr sz="2800">
                <a:solidFill>
                  <a:schemeClr val="dk1"/>
                </a:solidFill>
              </a:defRPr>
            </a:lvl2pPr>
            <a:lvl3pPr indent="-228600" lvl="2" marL="1371600" rtl="0" algn="l">
              <a:lnSpc>
                <a:spcPct val="90000"/>
              </a:lnSpc>
              <a:spcBef>
                <a:spcPts val="375"/>
              </a:spcBef>
              <a:spcAft>
                <a:spcPts val="0"/>
              </a:spcAft>
              <a:buClr>
                <a:schemeClr val="lt1"/>
              </a:buClr>
              <a:buSzPts val="2800"/>
              <a:buNone/>
              <a:defRPr sz="2800">
                <a:solidFill>
                  <a:schemeClr val="lt1"/>
                </a:solidFill>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398" name="Google Shape;1398;p221"/>
          <p:cNvSpPr/>
          <p:nvPr>
            <p:ph idx="3" type="pic"/>
          </p:nvPr>
        </p:nvSpPr>
        <p:spPr>
          <a:xfrm>
            <a:off x="5251450" y="702659"/>
            <a:ext cx="3892500" cy="3451800"/>
          </a:xfrm>
          <a:prstGeom prst="rect">
            <a:avLst/>
          </a:prstGeom>
          <a:noFill/>
          <a:ln>
            <a:noFill/>
          </a:ln>
        </p:spPr>
      </p:sp>
      <p:sp>
        <p:nvSpPr>
          <p:cNvPr id="1399" name="Google Shape;1399;p221"/>
          <p:cNvSpPr txBox="1"/>
          <p:nvPr>
            <p:ph idx="4" type="body"/>
          </p:nvPr>
        </p:nvSpPr>
        <p:spPr>
          <a:xfrm>
            <a:off x="863600" y="4407112"/>
            <a:ext cx="8280300" cy="736500"/>
          </a:xfrm>
          <a:prstGeom prst="rect">
            <a:avLst/>
          </a:prstGeom>
          <a:noFill/>
          <a:ln>
            <a:noFill/>
          </a:ln>
        </p:spPr>
        <p:txBody>
          <a:bodyPr anchorCtr="0" anchor="b" bIns="45700" lIns="91425" spcFirstLastPara="1" rIns="91425" wrap="square" tIns="45700">
            <a:normAutofit/>
          </a:bodyPr>
          <a:lstStyle>
            <a:lvl1pPr indent="-228600" lvl="0" marL="457200" rtl="0" algn="r">
              <a:lnSpc>
                <a:spcPct val="90000"/>
              </a:lnSpc>
              <a:spcBef>
                <a:spcPts val="750"/>
              </a:spcBef>
              <a:spcAft>
                <a:spcPts val="0"/>
              </a:spcAft>
              <a:buClr>
                <a:schemeClr val="lt1"/>
              </a:buClr>
              <a:buSzPts val="1400"/>
              <a:buNone/>
              <a:defRPr sz="1400">
                <a:solidFill>
                  <a:schemeClr val="lt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2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Light)" showMasterSp="0">
  <p:cSld name="Bullets, image (Light)">
    <p:bg>
      <p:bgPr>
        <a:solidFill>
          <a:schemeClr val="lt2"/>
        </a:solidFill>
      </p:bgPr>
    </p:bg>
    <p:spTree>
      <p:nvGrpSpPr>
        <p:cNvPr id="1400" name="Shape 1400"/>
        <p:cNvGrpSpPr/>
        <p:nvPr/>
      </p:nvGrpSpPr>
      <p:grpSpPr>
        <a:xfrm>
          <a:off x="0" y="0"/>
          <a:ext cx="0" cy="0"/>
          <a:chOff x="0" y="0"/>
          <a:chExt cx="0" cy="0"/>
        </a:xfrm>
      </p:grpSpPr>
      <p:sp>
        <p:nvSpPr>
          <p:cNvPr id="1401" name="Google Shape;1401;p222"/>
          <p:cNvSpPr txBox="1"/>
          <p:nvPr>
            <p:ph idx="1" type="body"/>
          </p:nvPr>
        </p:nvSpPr>
        <p:spPr>
          <a:xfrm>
            <a:off x="431800" y="682940"/>
            <a:ext cx="3920400" cy="34716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dk1"/>
              </a:buClr>
              <a:buSzPts val="1800"/>
              <a:buChar char="•"/>
              <a:defRPr/>
            </a:lvl1pPr>
            <a:lvl2pPr indent="-406400" lvl="1" marL="914400" rtl="0" algn="l">
              <a:lnSpc>
                <a:spcPct val="90000"/>
              </a:lnSpc>
              <a:spcBef>
                <a:spcPts val="375"/>
              </a:spcBef>
              <a:spcAft>
                <a:spcPts val="0"/>
              </a:spcAft>
              <a:buClr>
                <a:schemeClr val="dk1"/>
              </a:buClr>
              <a:buSzPts val="2800"/>
              <a:buFont typeface="Arial"/>
              <a:buChar char="–"/>
              <a:defRPr sz="2800">
                <a:solidFill>
                  <a:schemeClr val="dk1"/>
                </a:solidFill>
              </a:defRPr>
            </a:lvl2pPr>
            <a:lvl3pPr indent="-228600" lvl="2" marL="1371600" rtl="0" algn="l">
              <a:lnSpc>
                <a:spcPct val="90000"/>
              </a:lnSpc>
              <a:spcBef>
                <a:spcPts val="375"/>
              </a:spcBef>
              <a:spcAft>
                <a:spcPts val="0"/>
              </a:spcAft>
              <a:buClr>
                <a:schemeClr val="dk1"/>
              </a:buClr>
              <a:buSzPts val="2800"/>
              <a:buNone/>
              <a:defRPr sz="2800">
                <a:solidFill>
                  <a:schemeClr val="dk1"/>
                </a:solidFill>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02" name="Google Shape;1402;p222"/>
          <p:cNvSpPr/>
          <p:nvPr>
            <p:ph idx="2" type="pic"/>
          </p:nvPr>
        </p:nvSpPr>
        <p:spPr>
          <a:xfrm>
            <a:off x="5251450" y="702659"/>
            <a:ext cx="3892500" cy="3471600"/>
          </a:xfrm>
          <a:prstGeom prst="rect">
            <a:avLst/>
          </a:prstGeom>
          <a:noFill/>
          <a:ln>
            <a:noFill/>
          </a:ln>
        </p:spPr>
      </p:sp>
      <p:sp>
        <p:nvSpPr>
          <p:cNvPr id="1403" name="Google Shape;1403;p222"/>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2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Dark) (Alt)" showMasterSp="0">
  <p:cSld name="Heading, bullets, image (Dark) (Alt)">
    <p:bg>
      <p:bgPr>
        <a:solidFill>
          <a:schemeClr val="dk2"/>
        </a:solidFill>
      </p:bgPr>
    </p:bg>
    <p:spTree>
      <p:nvGrpSpPr>
        <p:cNvPr id="1404" name="Shape 1404"/>
        <p:cNvGrpSpPr/>
        <p:nvPr/>
      </p:nvGrpSpPr>
      <p:grpSpPr>
        <a:xfrm>
          <a:off x="0" y="0"/>
          <a:ext cx="0" cy="0"/>
          <a:chOff x="0" y="0"/>
          <a:chExt cx="0" cy="0"/>
        </a:xfrm>
      </p:grpSpPr>
      <p:cxnSp>
        <p:nvCxnSpPr>
          <p:cNvPr id="1405" name="Google Shape;1405;p223"/>
          <p:cNvCxnSpPr/>
          <p:nvPr/>
        </p:nvCxnSpPr>
        <p:spPr>
          <a:xfrm>
            <a:off x="4791076" y="683054"/>
            <a:ext cx="3921000" cy="0"/>
          </a:xfrm>
          <a:prstGeom prst="straightConnector1">
            <a:avLst/>
          </a:prstGeom>
          <a:noFill/>
          <a:ln cap="flat" cmpd="sng" w="25400">
            <a:solidFill>
              <a:schemeClr val="lt1"/>
            </a:solidFill>
            <a:prstDash val="solid"/>
            <a:miter lim="800000"/>
            <a:headEnd len="sm" w="sm" type="none"/>
            <a:tailEnd len="sm" w="sm" type="none"/>
          </a:ln>
        </p:spPr>
      </p:cxnSp>
      <p:sp>
        <p:nvSpPr>
          <p:cNvPr id="1406" name="Google Shape;1406;p223"/>
          <p:cNvSpPr txBox="1"/>
          <p:nvPr>
            <p:ph idx="1" type="body"/>
          </p:nvPr>
        </p:nvSpPr>
        <p:spPr>
          <a:xfrm>
            <a:off x="4791075" y="682940"/>
            <a:ext cx="3921000" cy="5451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2800"/>
              <a:buNone/>
              <a:defRPr sz="2800">
                <a:solidFill>
                  <a:schemeClr val="lt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07" name="Google Shape;1407;p223"/>
          <p:cNvSpPr/>
          <p:nvPr>
            <p:ph idx="2" type="pic"/>
          </p:nvPr>
        </p:nvSpPr>
        <p:spPr>
          <a:xfrm>
            <a:off x="0" y="702659"/>
            <a:ext cx="3892500" cy="3451800"/>
          </a:xfrm>
          <a:prstGeom prst="rect">
            <a:avLst/>
          </a:prstGeom>
          <a:noFill/>
          <a:ln>
            <a:noFill/>
          </a:ln>
        </p:spPr>
      </p:sp>
      <p:sp>
        <p:nvSpPr>
          <p:cNvPr id="1408" name="Google Shape;1408;p223"/>
          <p:cNvSpPr txBox="1"/>
          <p:nvPr>
            <p:ph idx="3" type="body"/>
          </p:nvPr>
        </p:nvSpPr>
        <p:spPr>
          <a:xfrm>
            <a:off x="4791075" y="1294731"/>
            <a:ext cx="3921000" cy="28599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lt1"/>
              </a:buClr>
              <a:buSzPts val="2800"/>
              <a:buFont typeface="Arial"/>
              <a:buChar char="–"/>
              <a:defRPr b="0" sz="2800">
                <a:solidFill>
                  <a:schemeClr val="lt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09" name="Google Shape;1409;p223"/>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2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Alt)" showMasterSp="0">
  <p:cSld name="Heading, bullets, image (Light) (Alt)">
    <p:bg>
      <p:bgPr>
        <a:solidFill>
          <a:schemeClr val="lt2"/>
        </a:solidFill>
      </p:bgPr>
    </p:bg>
    <p:spTree>
      <p:nvGrpSpPr>
        <p:cNvPr id="1410" name="Shape 1410"/>
        <p:cNvGrpSpPr/>
        <p:nvPr/>
      </p:nvGrpSpPr>
      <p:grpSpPr>
        <a:xfrm>
          <a:off x="0" y="0"/>
          <a:ext cx="0" cy="0"/>
          <a:chOff x="0" y="0"/>
          <a:chExt cx="0" cy="0"/>
        </a:xfrm>
      </p:grpSpPr>
      <p:cxnSp>
        <p:nvCxnSpPr>
          <p:cNvPr id="1411" name="Google Shape;1411;p224"/>
          <p:cNvCxnSpPr/>
          <p:nvPr/>
        </p:nvCxnSpPr>
        <p:spPr>
          <a:xfrm>
            <a:off x="4791076" y="683054"/>
            <a:ext cx="3921000" cy="0"/>
          </a:xfrm>
          <a:prstGeom prst="straightConnector1">
            <a:avLst/>
          </a:prstGeom>
          <a:noFill/>
          <a:ln cap="flat" cmpd="sng" w="25400">
            <a:solidFill>
              <a:schemeClr val="dk1"/>
            </a:solidFill>
            <a:prstDash val="solid"/>
            <a:miter lim="800000"/>
            <a:headEnd len="sm" w="sm" type="none"/>
            <a:tailEnd len="sm" w="sm" type="none"/>
          </a:ln>
        </p:spPr>
      </p:cxnSp>
      <p:sp>
        <p:nvSpPr>
          <p:cNvPr id="1412" name="Google Shape;1412;p224"/>
          <p:cNvSpPr txBox="1"/>
          <p:nvPr>
            <p:ph idx="1" type="body"/>
          </p:nvPr>
        </p:nvSpPr>
        <p:spPr>
          <a:xfrm>
            <a:off x="4791075" y="682940"/>
            <a:ext cx="3921000" cy="5451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2800"/>
              <a:buNone/>
              <a:defRPr sz="2800"/>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13" name="Google Shape;1413;p224"/>
          <p:cNvSpPr txBox="1"/>
          <p:nvPr>
            <p:ph idx="2" type="body"/>
          </p:nvPr>
        </p:nvSpPr>
        <p:spPr>
          <a:xfrm>
            <a:off x="4791076" y="1294731"/>
            <a:ext cx="3921000" cy="28599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dk1"/>
              </a:buClr>
              <a:buSzPts val="1800"/>
              <a:buChar char="•"/>
              <a:defRPr/>
            </a:lvl1pPr>
            <a:lvl2pPr indent="-406400" lvl="1" marL="914400" rtl="0" algn="l">
              <a:lnSpc>
                <a:spcPct val="90000"/>
              </a:lnSpc>
              <a:spcBef>
                <a:spcPts val="375"/>
              </a:spcBef>
              <a:spcAft>
                <a:spcPts val="0"/>
              </a:spcAft>
              <a:buClr>
                <a:schemeClr val="dk1"/>
              </a:buClr>
              <a:buSzPts val="2800"/>
              <a:buFont typeface="Arial"/>
              <a:buChar char="–"/>
              <a:defRPr sz="2800">
                <a:solidFill>
                  <a:schemeClr val="dk1"/>
                </a:solidFill>
              </a:defRPr>
            </a:lvl2pPr>
            <a:lvl3pPr indent="-228600" lvl="2" marL="1371600" rtl="0" algn="l">
              <a:lnSpc>
                <a:spcPct val="90000"/>
              </a:lnSpc>
              <a:spcBef>
                <a:spcPts val="375"/>
              </a:spcBef>
              <a:spcAft>
                <a:spcPts val="0"/>
              </a:spcAft>
              <a:buClr>
                <a:schemeClr val="lt1"/>
              </a:buClr>
              <a:buSzPts val="2800"/>
              <a:buNone/>
              <a:defRPr sz="2800">
                <a:solidFill>
                  <a:schemeClr val="lt1"/>
                </a:solidFill>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14" name="Google Shape;1414;p224"/>
          <p:cNvSpPr/>
          <p:nvPr>
            <p:ph idx="3" type="pic"/>
          </p:nvPr>
        </p:nvSpPr>
        <p:spPr>
          <a:xfrm>
            <a:off x="0" y="702659"/>
            <a:ext cx="3892500" cy="3451800"/>
          </a:xfrm>
          <a:prstGeom prst="rect">
            <a:avLst/>
          </a:prstGeom>
          <a:noFill/>
          <a:ln>
            <a:noFill/>
          </a:ln>
        </p:spPr>
      </p:sp>
      <p:sp>
        <p:nvSpPr>
          <p:cNvPr id="1415" name="Google Shape;1415;p224"/>
          <p:cNvSpPr txBox="1"/>
          <p:nvPr>
            <p:ph idx="4" type="body"/>
          </p:nvPr>
        </p:nvSpPr>
        <p:spPr>
          <a:xfrm>
            <a:off x="863600" y="4407112"/>
            <a:ext cx="8280300" cy="736500"/>
          </a:xfrm>
          <a:prstGeom prst="rect">
            <a:avLst/>
          </a:prstGeom>
          <a:noFill/>
          <a:ln>
            <a:noFill/>
          </a:ln>
        </p:spPr>
        <p:txBody>
          <a:bodyPr anchorCtr="0" anchor="b" bIns="45700" lIns="91425" spcFirstLastPara="1" rIns="91425" wrap="square" tIns="45700">
            <a:normAutofit/>
          </a:bodyPr>
          <a:lstStyle>
            <a:lvl1pPr indent="-228600" lvl="0" marL="457200" rtl="0" algn="r">
              <a:lnSpc>
                <a:spcPct val="90000"/>
              </a:lnSpc>
              <a:spcBef>
                <a:spcPts val="750"/>
              </a:spcBef>
              <a:spcAft>
                <a:spcPts val="0"/>
              </a:spcAft>
              <a:buClr>
                <a:schemeClr val="lt1"/>
              </a:buClr>
              <a:buSzPts val="1400"/>
              <a:buNone/>
              <a:defRPr sz="1400">
                <a:solidFill>
                  <a:schemeClr val="lt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showMasterSp="0">
  <p:cSld name="Bullets, image (Dark)">
    <p:bg>
      <p:bgPr>
        <a:solidFill>
          <a:schemeClr val="dk2"/>
        </a:solidFill>
      </p:bgPr>
    </p:bg>
    <p:spTree>
      <p:nvGrpSpPr>
        <p:cNvPr id="95" name="Shape 95"/>
        <p:cNvGrpSpPr/>
        <p:nvPr/>
      </p:nvGrpSpPr>
      <p:grpSpPr>
        <a:xfrm>
          <a:off x="0" y="0"/>
          <a:ext cx="0" cy="0"/>
          <a:chOff x="0" y="0"/>
          <a:chExt cx="0" cy="0"/>
        </a:xfrm>
      </p:grpSpPr>
      <p:sp>
        <p:nvSpPr>
          <p:cNvPr id="96" name="Google Shape;96;p24"/>
          <p:cNvSpPr txBox="1"/>
          <p:nvPr>
            <p:ph idx="1" type="body"/>
          </p:nvPr>
        </p:nvSpPr>
        <p:spPr>
          <a:xfrm>
            <a:off x="431801" y="682938"/>
            <a:ext cx="3921000" cy="36606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97" name="Google Shape;97;p24"/>
          <p:cNvSpPr/>
          <p:nvPr>
            <p:ph idx="2" type="pic"/>
          </p:nvPr>
        </p:nvSpPr>
        <p:spPr>
          <a:xfrm>
            <a:off x="5251450" y="702659"/>
            <a:ext cx="3892500" cy="3640800"/>
          </a:xfrm>
          <a:prstGeom prst="rect">
            <a:avLst/>
          </a:prstGeom>
          <a:noFill/>
          <a:ln>
            <a:noFill/>
          </a:ln>
        </p:spPr>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2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Alt)" showMasterSp="0">
  <p:cSld name="Bullets, image (Dark) (Alt)">
    <p:bg>
      <p:bgPr>
        <a:solidFill>
          <a:schemeClr val="dk2"/>
        </a:solidFill>
      </p:bgPr>
    </p:bg>
    <p:spTree>
      <p:nvGrpSpPr>
        <p:cNvPr id="1416" name="Shape 1416"/>
        <p:cNvGrpSpPr/>
        <p:nvPr/>
      </p:nvGrpSpPr>
      <p:grpSpPr>
        <a:xfrm>
          <a:off x="0" y="0"/>
          <a:ext cx="0" cy="0"/>
          <a:chOff x="0" y="0"/>
          <a:chExt cx="0" cy="0"/>
        </a:xfrm>
      </p:grpSpPr>
      <p:sp>
        <p:nvSpPr>
          <p:cNvPr id="1417" name="Google Shape;1417;p225"/>
          <p:cNvSpPr txBox="1"/>
          <p:nvPr>
            <p:ph idx="1" type="body"/>
          </p:nvPr>
        </p:nvSpPr>
        <p:spPr>
          <a:xfrm>
            <a:off x="4791076" y="682940"/>
            <a:ext cx="3921000" cy="34716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lt1"/>
              </a:buClr>
              <a:buSzPts val="2800"/>
              <a:buFont typeface="Arial"/>
              <a:buChar char="–"/>
              <a:defRPr sz="2800">
                <a:solidFill>
                  <a:schemeClr val="lt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18" name="Google Shape;1418;p225"/>
          <p:cNvSpPr/>
          <p:nvPr>
            <p:ph idx="2" type="pic"/>
          </p:nvPr>
        </p:nvSpPr>
        <p:spPr>
          <a:xfrm>
            <a:off x="0" y="702659"/>
            <a:ext cx="3892500" cy="3451800"/>
          </a:xfrm>
          <a:prstGeom prst="rect">
            <a:avLst/>
          </a:prstGeom>
          <a:noFill/>
          <a:ln>
            <a:noFill/>
          </a:ln>
        </p:spPr>
      </p:sp>
      <p:sp>
        <p:nvSpPr>
          <p:cNvPr id="1419" name="Google Shape;1419;p225"/>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272">
          <p15:clr>
            <a:srgbClr val="FBAE40"/>
          </p15:clr>
        </p15:guide>
        <p15:guide id="5" pos="3016">
          <p15:clr>
            <a:srgbClr val="FBAE40"/>
          </p15:clr>
        </p15:guide>
      </p15:sldGuideLst>
    </p:ext>
  </p:extLst>
</p:sldLayout>
</file>

<file path=ppt/slideLayouts/slideLayout2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Alt)" showMasterSp="0">
  <p:cSld name="Bullets, image (Alt)">
    <p:bg>
      <p:bgPr>
        <a:solidFill>
          <a:schemeClr val="lt2"/>
        </a:solidFill>
      </p:bgPr>
    </p:bg>
    <p:spTree>
      <p:nvGrpSpPr>
        <p:cNvPr id="1420" name="Shape 1420"/>
        <p:cNvGrpSpPr/>
        <p:nvPr/>
      </p:nvGrpSpPr>
      <p:grpSpPr>
        <a:xfrm>
          <a:off x="0" y="0"/>
          <a:ext cx="0" cy="0"/>
          <a:chOff x="0" y="0"/>
          <a:chExt cx="0" cy="0"/>
        </a:xfrm>
      </p:grpSpPr>
      <p:sp>
        <p:nvSpPr>
          <p:cNvPr id="1421" name="Google Shape;1421;p226"/>
          <p:cNvSpPr txBox="1"/>
          <p:nvPr>
            <p:ph idx="1" type="body"/>
          </p:nvPr>
        </p:nvSpPr>
        <p:spPr>
          <a:xfrm>
            <a:off x="4787900" y="682940"/>
            <a:ext cx="3920400" cy="34716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dk1"/>
              </a:buClr>
              <a:buSzPts val="1800"/>
              <a:buChar char="•"/>
              <a:defRPr/>
            </a:lvl1pPr>
            <a:lvl2pPr indent="-406400" lvl="1" marL="914400" rtl="0" algn="l">
              <a:lnSpc>
                <a:spcPct val="90000"/>
              </a:lnSpc>
              <a:spcBef>
                <a:spcPts val="375"/>
              </a:spcBef>
              <a:spcAft>
                <a:spcPts val="0"/>
              </a:spcAft>
              <a:buClr>
                <a:schemeClr val="dk1"/>
              </a:buClr>
              <a:buSzPts val="2800"/>
              <a:buFont typeface="Arial"/>
              <a:buChar char="–"/>
              <a:defRPr sz="2800">
                <a:solidFill>
                  <a:schemeClr val="dk1"/>
                </a:solidFill>
              </a:defRPr>
            </a:lvl2pPr>
            <a:lvl3pPr indent="-228600" lvl="2" marL="1371600" rtl="0" algn="l">
              <a:lnSpc>
                <a:spcPct val="90000"/>
              </a:lnSpc>
              <a:spcBef>
                <a:spcPts val="375"/>
              </a:spcBef>
              <a:spcAft>
                <a:spcPts val="0"/>
              </a:spcAft>
              <a:buClr>
                <a:schemeClr val="dk1"/>
              </a:buClr>
              <a:buSzPts val="2800"/>
              <a:buNone/>
              <a:defRPr sz="2800">
                <a:solidFill>
                  <a:schemeClr val="dk1"/>
                </a:solidFill>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22" name="Google Shape;1422;p226"/>
          <p:cNvSpPr/>
          <p:nvPr>
            <p:ph idx="2" type="pic"/>
          </p:nvPr>
        </p:nvSpPr>
        <p:spPr>
          <a:xfrm>
            <a:off x="0" y="702659"/>
            <a:ext cx="3892500" cy="3451800"/>
          </a:xfrm>
          <a:prstGeom prst="rect">
            <a:avLst/>
          </a:prstGeom>
          <a:noFill/>
          <a:ln>
            <a:noFill/>
          </a:ln>
        </p:spPr>
      </p:sp>
      <p:sp>
        <p:nvSpPr>
          <p:cNvPr id="1423" name="Google Shape;1423;p226"/>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2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Dark)" showMasterSp="0">
  <p:cSld name="2 images (Dark)">
    <p:bg>
      <p:bgPr>
        <a:solidFill>
          <a:schemeClr val="dk2"/>
        </a:solidFill>
      </p:bgPr>
    </p:bg>
    <p:spTree>
      <p:nvGrpSpPr>
        <p:cNvPr id="1424" name="Shape 1424"/>
        <p:cNvGrpSpPr/>
        <p:nvPr/>
      </p:nvGrpSpPr>
      <p:grpSpPr>
        <a:xfrm>
          <a:off x="0" y="0"/>
          <a:ext cx="0" cy="0"/>
          <a:chOff x="0" y="0"/>
          <a:chExt cx="0" cy="0"/>
        </a:xfrm>
      </p:grpSpPr>
      <p:sp>
        <p:nvSpPr>
          <p:cNvPr id="1425" name="Google Shape;1425;p227"/>
          <p:cNvSpPr/>
          <p:nvPr>
            <p:ph idx="2" type="pic"/>
          </p:nvPr>
        </p:nvSpPr>
        <p:spPr>
          <a:xfrm>
            <a:off x="1079500" y="755968"/>
            <a:ext cx="3060600" cy="1923300"/>
          </a:xfrm>
          <a:prstGeom prst="rect">
            <a:avLst/>
          </a:prstGeom>
          <a:noFill/>
          <a:ln>
            <a:noFill/>
          </a:ln>
        </p:spPr>
      </p:sp>
      <p:sp>
        <p:nvSpPr>
          <p:cNvPr id="1426" name="Google Shape;1426;p227"/>
          <p:cNvSpPr/>
          <p:nvPr>
            <p:ph idx="3" type="pic"/>
          </p:nvPr>
        </p:nvSpPr>
        <p:spPr>
          <a:xfrm>
            <a:off x="5003801" y="755968"/>
            <a:ext cx="3060600" cy="1923300"/>
          </a:xfrm>
          <a:prstGeom prst="rect">
            <a:avLst/>
          </a:prstGeom>
          <a:noFill/>
          <a:ln>
            <a:noFill/>
          </a:ln>
        </p:spPr>
      </p:sp>
      <p:sp>
        <p:nvSpPr>
          <p:cNvPr id="1427" name="Google Shape;1427;p227"/>
          <p:cNvSpPr txBox="1"/>
          <p:nvPr>
            <p:ph idx="1" type="body"/>
          </p:nvPr>
        </p:nvSpPr>
        <p:spPr>
          <a:xfrm>
            <a:off x="1079500" y="2918147"/>
            <a:ext cx="3050400" cy="996900"/>
          </a:xfrm>
          <a:prstGeom prst="rect">
            <a:avLst/>
          </a:prstGeom>
          <a:noFill/>
          <a:ln>
            <a:noFill/>
          </a:ln>
        </p:spPr>
        <p:txBody>
          <a:bodyPr anchorCtr="0" anchor="t" bIns="45700" lIns="91425" spcFirstLastPara="1" rIns="91425" wrap="square" tIns="45700">
            <a:normAutofit/>
          </a:bodyPr>
          <a:lstStyle>
            <a:lvl1pPr indent="-361950" lvl="0" marL="457200" rtl="0" algn="l">
              <a:lnSpc>
                <a:spcPct val="90000"/>
              </a:lnSpc>
              <a:spcBef>
                <a:spcPts val="750"/>
              </a:spcBef>
              <a:spcAft>
                <a:spcPts val="0"/>
              </a:spcAft>
              <a:buClr>
                <a:schemeClr val="lt1"/>
              </a:buClr>
              <a:buSzPts val="2100"/>
              <a:buChar char="•"/>
              <a:defRPr>
                <a:solidFill>
                  <a:schemeClr val="lt1"/>
                </a:solidFill>
              </a:defRPr>
            </a:lvl1pPr>
            <a:lvl2pPr indent="-342900" lvl="1" marL="914400" rtl="0" algn="l">
              <a:lnSpc>
                <a:spcPct val="90000"/>
              </a:lnSpc>
              <a:spcBef>
                <a:spcPts val="600"/>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28" name="Google Shape;1428;p227"/>
          <p:cNvSpPr txBox="1"/>
          <p:nvPr>
            <p:ph idx="4" type="body"/>
          </p:nvPr>
        </p:nvSpPr>
        <p:spPr>
          <a:xfrm>
            <a:off x="5003802" y="2918146"/>
            <a:ext cx="3060600" cy="996900"/>
          </a:xfrm>
          <a:prstGeom prst="rect">
            <a:avLst/>
          </a:prstGeom>
          <a:noFill/>
          <a:ln>
            <a:noFill/>
          </a:ln>
        </p:spPr>
        <p:txBody>
          <a:bodyPr anchorCtr="0" anchor="t" bIns="45700" lIns="91425" spcFirstLastPara="1" rIns="91425" wrap="square" tIns="45700">
            <a:normAutofit/>
          </a:bodyPr>
          <a:lstStyle>
            <a:lvl1pPr indent="-361950" lvl="0" marL="457200" rtl="0" algn="l">
              <a:lnSpc>
                <a:spcPct val="90000"/>
              </a:lnSpc>
              <a:spcBef>
                <a:spcPts val="750"/>
              </a:spcBef>
              <a:spcAft>
                <a:spcPts val="0"/>
              </a:spcAft>
              <a:buClr>
                <a:schemeClr val="lt1"/>
              </a:buClr>
              <a:buSzPts val="2100"/>
              <a:buChar char="•"/>
              <a:defRPr>
                <a:solidFill>
                  <a:schemeClr val="lt1"/>
                </a:solidFill>
              </a:defRPr>
            </a:lvl1pPr>
            <a:lvl2pPr indent="-342900" lvl="1" marL="914400" rtl="0" algn="l">
              <a:lnSpc>
                <a:spcPct val="90000"/>
              </a:lnSpc>
              <a:spcBef>
                <a:spcPts val="600"/>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29" name="Google Shape;1429;p227"/>
          <p:cNvSpPr txBox="1"/>
          <p:nvPr>
            <p:ph idx="5"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Light)" showMasterSp="0">
  <p:cSld name="2 images (Light)">
    <p:bg>
      <p:bgPr>
        <a:solidFill>
          <a:schemeClr val="lt2"/>
        </a:solidFill>
      </p:bgPr>
    </p:bg>
    <p:spTree>
      <p:nvGrpSpPr>
        <p:cNvPr id="1430" name="Shape 1430"/>
        <p:cNvGrpSpPr/>
        <p:nvPr/>
      </p:nvGrpSpPr>
      <p:grpSpPr>
        <a:xfrm>
          <a:off x="0" y="0"/>
          <a:ext cx="0" cy="0"/>
          <a:chOff x="0" y="0"/>
          <a:chExt cx="0" cy="0"/>
        </a:xfrm>
      </p:grpSpPr>
      <p:cxnSp>
        <p:nvCxnSpPr>
          <p:cNvPr id="1431" name="Google Shape;1431;p228"/>
          <p:cNvCxnSpPr/>
          <p:nvPr/>
        </p:nvCxnSpPr>
        <p:spPr>
          <a:xfrm>
            <a:off x="1079500" y="2887666"/>
            <a:ext cx="3034500" cy="0"/>
          </a:xfrm>
          <a:prstGeom prst="straightConnector1">
            <a:avLst/>
          </a:prstGeom>
          <a:noFill/>
          <a:ln cap="flat" cmpd="sng" w="31750">
            <a:solidFill>
              <a:schemeClr val="dk1"/>
            </a:solidFill>
            <a:prstDash val="solid"/>
            <a:miter lim="800000"/>
            <a:headEnd len="sm" w="sm" type="none"/>
            <a:tailEnd len="sm" w="sm" type="none"/>
          </a:ln>
        </p:spPr>
      </p:cxnSp>
      <p:sp>
        <p:nvSpPr>
          <p:cNvPr id="1432" name="Google Shape;1432;p228"/>
          <p:cNvSpPr/>
          <p:nvPr>
            <p:ph idx="2" type="pic"/>
          </p:nvPr>
        </p:nvSpPr>
        <p:spPr>
          <a:xfrm>
            <a:off x="1079500" y="755968"/>
            <a:ext cx="3060600" cy="1923300"/>
          </a:xfrm>
          <a:prstGeom prst="rect">
            <a:avLst/>
          </a:prstGeom>
          <a:noFill/>
          <a:ln>
            <a:noFill/>
          </a:ln>
        </p:spPr>
      </p:sp>
      <p:sp>
        <p:nvSpPr>
          <p:cNvPr id="1433" name="Google Shape;1433;p228"/>
          <p:cNvSpPr/>
          <p:nvPr>
            <p:ph idx="3" type="pic"/>
          </p:nvPr>
        </p:nvSpPr>
        <p:spPr>
          <a:xfrm>
            <a:off x="5003801" y="755968"/>
            <a:ext cx="3060600" cy="1923300"/>
          </a:xfrm>
          <a:prstGeom prst="rect">
            <a:avLst/>
          </a:prstGeom>
          <a:noFill/>
          <a:ln>
            <a:noFill/>
          </a:ln>
        </p:spPr>
      </p:sp>
      <p:cxnSp>
        <p:nvCxnSpPr>
          <p:cNvPr id="1434" name="Google Shape;1434;p228"/>
          <p:cNvCxnSpPr/>
          <p:nvPr/>
        </p:nvCxnSpPr>
        <p:spPr>
          <a:xfrm>
            <a:off x="5003803" y="2887666"/>
            <a:ext cx="3060600" cy="0"/>
          </a:xfrm>
          <a:prstGeom prst="straightConnector1">
            <a:avLst/>
          </a:prstGeom>
          <a:noFill/>
          <a:ln cap="flat" cmpd="sng" w="31750">
            <a:solidFill>
              <a:schemeClr val="dk1"/>
            </a:solidFill>
            <a:prstDash val="solid"/>
            <a:miter lim="800000"/>
            <a:headEnd len="sm" w="sm" type="none"/>
            <a:tailEnd len="sm" w="sm" type="none"/>
          </a:ln>
        </p:spPr>
      </p:cxnSp>
      <p:sp>
        <p:nvSpPr>
          <p:cNvPr id="1435" name="Google Shape;1435;p228"/>
          <p:cNvSpPr txBox="1"/>
          <p:nvPr>
            <p:ph idx="1" type="body"/>
          </p:nvPr>
        </p:nvSpPr>
        <p:spPr>
          <a:xfrm>
            <a:off x="1079500" y="2918146"/>
            <a:ext cx="3050400" cy="1027500"/>
          </a:xfrm>
          <a:prstGeom prst="rect">
            <a:avLst/>
          </a:prstGeom>
          <a:noFill/>
          <a:ln>
            <a:noFill/>
          </a:ln>
        </p:spPr>
        <p:txBody>
          <a:bodyPr anchorCtr="0" anchor="t" bIns="45700" lIns="91425" spcFirstLastPara="1" rIns="91425" wrap="square" tIns="45700">
            <a:normAutofit/>
          </a:bodyPr>
          <a:lstStyle>
            <a:lvl1pPr indent="-361950" lvl="0" marL="457200" rtl="0" algn="l">
              <a:lnSpc>
                <a:spcPct val="90000"/>
              </a:lnSpc>
              <a:spcBef>
                <a:spcPts val="750"/>
              </a:spcBef>
              <a:spcAft>
                <a:spcPts val="0"/>
              </a:spcAft>
              <a:buClr>
                <a:schemeClr val="dk1"/>
              </a:buClr>
              <a:buSzPts val="2100"/>
              <a:buChar char="•"/>
              <a:defRPr>
                <a:solidFill>
                  <a:schemeClr val="dk1"/>
                </a:solidFill>
              </a:defRPr>
            </a:lvl1pPr>
            <a:lvl2pPr indent="-342900" lvl="1" marL="914400" rtl="0" algn="l">
              <a:lnSpc>
                <a:spcPct val="90000"/>
              </a:lnSpc>
              <a:spcBef>
                <a:spcPts val="600"/>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36" name="Google Shape;1436;p228"/>
          <p:cNvSpPr txBox="1"/>
          <p:nvPr>
            <p:ph idx="4" type="body"/>
          </p:nvPr>
        </p:nvSpPr>
        <p:spPr>
          <a:xfrm>
            <a:off x="5003802" y="2918145"/>
            <a:ext cx="3060600" cy="1027500"/>
          </a:xfrm>
          <a:prstGeom prst="rect">
            <a:avLst/>
          </a:prstGeom>
          <a:noFill/>
          <a:ln>
            <a:noFill/>
          </a:ln>
        </p:spPr>
        <p:txBody>
          <a:bodyPr anchorCtr="0" anchor="t" bIns="45700" lIns="91425" spcFirstLastPara="1" rIns="91425" wrap="square" tIns="45700">
            <a:normAutofit/>
          </a:bodyPr>
          <a:lstStyle>
            <a:lvl1pPr indent="-361950" lvl="0" marL="457200" rtl="0" algn="l">
              <a:lnSpc>
                <a:spcPct val="90000"/>
              </a:lnSpc>
              <a:spcBef>
                <a:spcPts val="750"/>
              </a:spcBef>
              <a:spcAft>
                <a:spcPts val="0"/>
              </a:spcAft>
              <a:buClr>
                <a:schemeClr val="dk1"/>
              </a:buClr>
              <a:buSzPts val="2100"/>
              <a:buChar char="•"/>
              <a:defRPr>
                <a:solidFill>
                  <a:schemeClr val="dk1"/>
                </a:solidFill>
              </a:defRPr>
            </a:lvl1pPr>
            <a:lvl2pPr indent="-342900" lvl="1" marL="914400" rtl="0" algn="l">
              <a:lnSpc>
                <a:spcPct val="90000"/>
              </a:lnSpc>
              <a:spcBef>
                <a:spcPts val="600"/>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37" name="Google Shape;1437;p228"/>
          <p:cNvSpPr txBox="1"/>
          <p:nvPr>
            <p:ph idx="5" type="body"/>
          </p:nvPr>
        </p:nvSpPr>
        <p:spPr>
          <a:xfrm>
            <a:off x="863600" y="4407112"/>
            <a:ext cx="8280300" cy="736500"/>
          </a:xfrm>
          <a:prstGeom prst="rect">
            <a:avLst/>
          </a:prstGeom>
          <a:noFill/>
          <a:ln>
            <a:noFill/>
          </a:ln>
        </p:spPr>
        <p:txBody>
          <a:bodyPr anchorCtr="0" anchor="b" bIns="45700" lIns="91425" spcFirstLastPara="1" rIns="91425" wrap="square" tIns="45700">
            <a:normAutofit/>
          </a:bodyPr>
          <a:lstStyle>
            <a:lvl1pPr indent="-228600" lvl="0" marL="457200" rtl="0" algn="r">
              <a:lnSpc>
                <a:spcPct val="90000"/>
              </a:lnSpc>
              <a:spcBef>
                <a:spcPts val="750"/>
              </a:spcBef>
              <a:spcAft>
                <a:spcPts val="0"/>
              </a:spcAft>
              <a:buClr>
                <a:schemeClr val="lt1"/>
              </a:buClr>
              <a:buSzPts val="1400"/>
              <a:buNone/>
              <a:defRPr sz="1400">
                <a:solidFill>
                  <a:schemeClr val="lt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showMasterSp="0">
  <p:cSld name="3 images (Dark)">
    <p:bg>
      <p:bgPr>
        <a:solidFill>
          <a:schemeClr val="dk2"/>
        </a:solidFill>
      </p:bgPr>
    </p:bg>
    <p:spTree>
      <p:nvGrpSpPr>
        <p:cNvPr id="1438" name="Shape 1438"/>
        <p:cNvGrpSpPr/>
        <p:nvPr/>
      </p:nvGrpSpPr>
      <p:grpSpPr>
        <a:xfrm>
          <a:off x="0" y="0"/>
          <a:ext cx="0" cy="0"/>
          <a:chOff x="0" y="0"/>
          <a:chExt cx="0" cy="0"/>
        </a:xfrm>
      </p:grpSpPr>
      <p:sp>
        <p:nvSpPr>
          <p:cNvPr id="1439" name="Google Shape;1439;p229"/>
          <p:cNvSpPr txBox="1"/>
          <p:nvPr>
            <p:ph idx="1" type="body"/>
          </p:nvPr>
        </p:nvSpPr>
        <p:spPr>
          <a:xfrm>
            <a:off x="3311525" y="3160713"/>
            <a:ext cx="2520900" cy="7014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lt1"/>
              </a:buClr>
              <a:buSzPts val="1800"/>
              <a:buFont typeface="Arial"/>
              <a:buChar char="–"/>
              <a:defRPr sz="1800">
                <a:solidFill>
                  <a:schemeClr val="lt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40" name="Google Shape;1440;p229"/>
          <p:cNvSpPr txBox="1"/>
          <p:nvPr>
            <p:ph idx="2" type="body"/>
          </p:nvPr>
        </p:nvSpPr>
        <p:spPr>
          <a:xfrm>
            <a:off x="6192200" y="3160713"/>
            <a:ext cx="2520900" cy="7014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lt1"/>
              </a:buClr>
              <a:buSzPts val="1800"/>
              <a:buFont typeface="Arial"/>
              <a:buChar char="–"/>
              <a:defRPr sz="1800">
                <a:solidFill>
                  <a:schemeClr val="lt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cxnSp>
        <p:nvCxnSpPr>
          <p:cNvPr id="1441" name="Google Shape;1441;p229"/>
          <p:cNvCxnSpPr/>
          <p:nvPr/>
        </p:nvCxnSpPr>
        <p:spPr>
          <a:xfrm>
            <a:off x="431800" y="3132603"/>
            <a:ext cx="2519400" cy="0"/>
          </a:xfrm>
          <a:prstGeom prst="straightConnector1">
            <a:avLst/>
          </a:prstGeom>
          <a:noFill/>
          <a:ln cap="flat" cmpd="sng" w="25400">
            <a:solidFill>
              <a:schemeClr val="lt1"/>
            </a:solidFill>
            <a:prstDash val="solid"/>
            <a:miter lim="800000"/>
            <a:headEnd len="sm" w="sm" type="none"/>
            <a:tailEnd len="sm" w="sm" type="none"/>
          </a:ln>
        </p:spPr>
      </p:cxnSp>
      <p:sp>
        <p:nvSpPr>
          <p:cNvPr id="1442" name="Google Shape;1442;p229"/>
          <p:cNvSpPr/>
          <p:nvPr>
            <p:ph idx="3" type="pic"/>
          </p:nvPr>
        </p:nvSpPr>
        <p:spPr>
          <a:xfrm>
            <a:off x="431800" y="1254440"/>
            <a:ext cx="2519400" cy="1692000"/>
          </a:xfrm>
          <a:prstGeom prst="rect">
            <a:avLst/>
          </a:prstGeom>
          <a:noFill/>
          <a:ln>
            <a:noFill/>
          </a:ln>
        </p:spPr>
      </p:sp>
      <p:sp>
        <p:nvSpPr>
          <p:cNvPr id="1443" name="Google Shape;1443;p229"/>
          <p:cNvSpPr/>
          <p:nvPr>
            <p:ph idx="4" type="pic"/>
          </p:nvPr>
        </p:nvSpPr>
        <p:spPr>
          <a:xfrm>
            <a:off x="3312000" y="1254440"/>
            <a:ext cx="2520000" cy="1692000"/>
          </a:xfrm>
          <a:prstGeom prst="rect">
            <a:avLst/>
          </a:prstGeom>
          <a:noFill/>
          <a:ln>
            <a:noFill/>
          </a:ln>
        </p:spPr>
      </p:sp>
      <p:sp>
        <p:nvSpPr>
          <p:cNvPr id="1444" name="Google Shape;1444;p229"/>
          <p:cNvSpPr/>
          <p:nvPr>
            <p:ph idx="5" type="pic"/>
          </p:nvPr>
        </p:nvSpPr>
        <p:spPr>
          <a:xfrm>
            <a:off x="6192200" y="1254442"/>
            <a:ext cx="2520000" cy="1692000"/>
          </a:xfrm>
          <a:prstGeom prst="rect">
            <a:avLst/>
          </a:prstGeom>
          <a:noFill/>
          <a:ln>
            <a:noFill/>
          </a:ln>
        </p:spPr>
      </p:sp>
      <p:cxnSp>
        <p:nvCxnSpPr>
          <p:cNvPr id="1445" name="Google Shape;1445;p229"/>
          <p:cNvCxnSpPr/>
          <p:nvPr/>
        </p:nvCxnSpPr>
        <p:spPr>
          <a:xfrm>
            <a:off x="3312000" y="3124983"/>
            <a:ext cx="2520000" cy="0"/>
          </a:xfrm>
          <a:prstGeom prst="straightConnector1">
            <a:avLst/>
          </a:prstGeom>
          <a:noFill/>
          <a:ln cap="flat" cmpd="sng" w="25400">
            <a:solidFill>
              <a:schemeClr val="lt1"/>
            </a:solidFill>
            <a:prstDash val="solid"/>
            <a:miter lim="800000"/>
            <a:headEnd len="sm" w="sm" type="none"/>
            <a:tailEnd len="sm" w="sm" type="none"/>
          </a:ln>
        </p:spPr>
      </p:cxnSp>
      <p:cxnSp>
        <p:nvCxnSpPr>
          <p:cNvPr id="1446" name="Google Shape;1446;p229"/>
          <p:cNvCxnSpPr/>
          <p:nvPr/>
        </p:nvCxnSpPr>
        <p:spPr>
          <a:xfrm>
            <a:off x="6192200" y="3124983"/>
            <a:ext cx="2520000" cy="0"/>
          </a:xfrm>
          <a:prstGeom prst="straightConnector1">
            <a:avLst/>
          </a:prstGeom>
          <a:noFill/>
          <a:ln cap="flat" cmpd="sng" w="25400">
            <a:solidFill>
              <a:schemeClr val="lt1"/>
            </a:solidFill>
            <a:prstDash val="solid"/>
            <a:miter lim="800000"/>
            <a:headEnd len="sm" w="sm" type="none"/>
            <a:tailEnd len="sm" w="sm" type="none"/>
          </a:ln>
        </p:spPr>
      </p:cxnSp>
      <p:sp>
        <p:nvSpPr>
          <p:cNvPr id="1447" name="Google Shape;1447;p229"/>
          <p:cNvSpPr txBox="1"/>
          <p:nvPr>
            <p:ph idx="6" type="body"/>
          </p:nvPr>
        </p:nvSpPr>
        <p:spPr>
          <a:xfrm>
            <a:off x="430850" y="3161758"/>
            <a:ext cx="2519400" cy="7002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lt1"/>
              </a:buClr>
              <a:buSzPts val="1800"/>
              <a:buChar char="•"/>
              <a:defRPr sz="1800">
                <a:solidFill>
                  <a:schemeClr val="lt1"/>
                </a:solidFill>
              </a:defRPr>
            </a:lvl1pPr>
            <a:lvl2pPr indent="-342900" lvl="1" marL="914400" rtl="0" algn="l">
              <a:lnSpc>
                <a:spcPct val="90000"/>
              </a:lnSpc>
              <a:spcBef>
                <a:spcPts val="600"/>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48" name="Google Shape;1448;p229"/>
          <p:cNvSpPr txBox="1"/>
          <p:nvPr>
            <p:ph idx="7" type="body"/>
          </p:nvPr>
        </p:nvSpPr>
        <p:spPr>
          <a:xfrm>
            <a:off x="863600" y="4407112"/>
            <a:ext cx="8280300" cy="736500"/>
          </a:xfrm>
          <a:prstGeom prst="rect">
            <a:avLst/>
          </a:prstGeom>
          <a:noFill/>
          <a:ln>
            <a:noFill/>
          </a:ln>
        </p:spPr>
        <p:txBody>
          <a:bodyPr anchorCtr="0" anchor="b" bIns="45700" lIns="91425" spcFirstLastPara="1" rIns="91425" wrap="square" tIns="45700">
            <a:normAutofit/>
          </a:bodyPr>
          <a:lstStyle>
            <a:lvl1pPr indent="-228600" lvl="0" marL="457200" rtl="0" algn="r">
              <a:lnSpc>
                <a:spcPct val="90000"/>
              </a:lnSpc>
              <a:spcBef>
                <a:spcPts val="750"/>
              </a:spcBef>
              <a:spcAft>
                <a:spcPts val="0"/>
              </a:spcAft>
              <a:buClr>
                <a:schemeClr val="lt1"/>
              </a:buClr>
              <a:buSzPts val="1400"/>
              <a:buNone/>
              <a:defRPr sz="1400">
                <a:solidFill>
                  <a:schemeClr val="lt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2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showMasterSp="0">
  <p:cSld name="3 images (Light)">
    <p:bg>
      <p:bgPr>
        <a:solidFill>
          <a:schemeClr val="lt2"/>
        </a:solidFill>
      </p:bgPr>
    </p:bg>
    <p:spTree>
      <p:nvGrpSpPr>
        <p:cNvPr id="1449" name="Shape 1449"/>
        <p:cNvGrpSpPr/>
        <p:nvPr/>
      </p:nvGrpSpPr>
      <p:grpSpPr>
        <a:xfrm>
          <a:off x="0" y="0"/>
          <a:ext cx="0" cy="0"/>
          <a:chOff x="0" y="0"/>
          <a:chExt cx="0" cy="0"/>
        </a:xfrm>
      </p:grpSpPr>
      <p:sp>
        <p:nvSpPr>
          <p:cNvPr id="1450" name="Google Shape;1450;p230"/>
          <p:cNvSpPr txBox="1"/>
          <p:nvPr>
            <p:ph idx="1" type="body"/>
          </p:nvPr>
        </p:nvSpPr>
        <p:spPr>
          <a:xfrm>
            <a:off x="3311525" y="3160713"/>
            <a:ext cx="2520900" cy="7014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dk1"/>
              </a:buClr>
              <a:buSzPts val="1800"/>
              <a:buFont typeface="Arial"/>
              <a:buChar char="–"/>
              <a:defRPr sz="1800">
                <a:solidFill>
                  <a:schemeClr val="dk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51" name="Google Shape;1451;p230"/>
          <p:cNvSpPr txBox="1"/>
          <p:nvPr>
            <p:ph idx="2" type="body"/>
          </p:nvPr>
        </p:nvSpPr>
        <p:spPr>
          <a:xfrm>
            <a:off x="6192200" y="3160713"/>
            <a:ext cx="2520900" cy="7014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dk1"/>
              </a:buClr>
              <a:buSzPts val="1800"/>
              <a:buFont typeface="Arial"/>
              <a:buChar char="–"/>
              <a:defRPr sz="1800">
                <a:solidFill>
                  <a:schemeClr val="dk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52" name="Google Shape;1452;p230"/>
          <p:cNvSpPr txBox="1"/>
          <p:nvPr>
            <p:ph type="title"/>
          </p:nvPr>
        </p:nvSpPr>
        <p:spPr>
          <a:xfrm>
            <a:off x="431800" y="3160713"/>
            <a:ext cx="2520000" cy="701400"/>
          </a:xfrm>
          <a:prstGeom prst="rect">
            <a:avLst/>
          </a:prstGeom>
          <a:noFill/>
          <a:ln>
            <a:noFill/>
          </a:ln>
        </p:spPr>
        <p:txBody>
          <a:bodyPr anchorCtr="0" anchor="ctr" bIns="45700" lIns="91425" spcFirstLastPara="1" rIns="91425" wrap="square" tIns="45700">
            <a:normAutofit/>
          </a:bodyPr>
          <a:lstStyle>
            <a:lvl1pPr lvl="0" rtl="0" algn="l">
              <a:lnSpc>
                <a:spcPct val="100000"/>
              </a:lnSpc>
              <a:spcBef>
                <a:spcPts val="0"/>
              </a:spcBef>
              <a:spcAft>
                <a:spcPts val="0"/>
              </a:spcAft>
              <a:buClr>
                <a:schemeClr val="dk1"/>
              </a:buClr>
              <a:buSzPts val="1800"/>
              <a:buFont typeface="Arial"/>
              <a:buChar char="–"/>
              <a:defRPr b="0" sz="1800">
                <a:solidFill>
                  <a:schemeClr val="dk1"/>
                </a:solidFill>
              </a:defRPr>
            </a:lvl1pPr>
            <a:lvl2pPr lvl="1" rtl="0">
              <a:spcBef>
                <a:spcPts val="50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cxnSp>
        <p:nvCxnSpPr>
          <p:cNvPr id="1453" name="Google Shape;1453;p230"/>
          <p:cNvCxnSpPr/>
          <p:nvPr/>
        </p:nvCxnSpPr>
        <p:spPr>
          <a:xfrm>
            <a:off x="431800" y="3132603"/>
            <a:ext cx="2520000" cy="0"/>
          </a:xfrm>
          <a:prstGeom prst="straightConnector1">
            <a:avLst/>
          </a:prstGeom>
          <a:noFill/>
          <a:ln cap="flat" cmpd="sng" w="25400">
            <a:solidFill>
              <a:schemeClr val="dk1"/>
            </a:solidFill>
            <a:prstDash val="solid"/>
            <a:miter lim="800000"/>
            <a:headEnd len="sm" w="sm" type="none"/>
            <a:tailEnd len="sm" w="sm" type="none"/>
          </a:ln>
        </p:spPr>
      </p:cxnSp>
      <p:sp>
        <p:nvSpPr>
          <p:cNvPr id="1454" name="Google Shape;1454;p230"/>
          <p:cNvSpPr/>
          <p:nvPr>
            <p:ph idx="3" type="pic"/>
          </p:nvPr>
        </p:nvSpPr>
        <p:spPr>
          <a:xfrm>
            <a:off x="431800" y="1254440"/>
            <a:ext cx="2520000" cy="1692000"/>
          </a:xfrm>
          <a:prstGeom prst="rect">
            <a:avLst/>
          </a:prstGeom>
          <a:noFill/>
          <a:ln>
            <a:noFill/>
          </a:ln>
        </p:spPr>
      </p:sp>
      <p:sp>
        <p:nvSpPr>
          <p:cNvPr id="1455" name="Google Shape;1455;p230"/>
          <p:cNvSpPr/>
          <p:nvPr>
            <p:ph idx="4" type="pic"/>
          </p:nvPr>
        </p:nvSpPr>
        <p:spPr>
          <a:xfrm>
            <a:off x="3312000" y="1254440"/>
            <a:ext cx="2520000" cy="1692000"/>
          </a:xfrm>
          <a:prstGeom prst="rect">
            <a:avLst/>
          </a:prstGeom>
          <a:noFill/>
          <a:ln>
            <a:noFill/>
          </a:ln>
        </p:spPr>
      </p:sp>
      <p:sp>
        <p:nvSpPr>
          <p:cNvPr id="1456" name="Google Shape;1456;p230"/>
          <p:cNvSpPr/>
          <p:nvPr>
            <p:ph idx="5" type="pic"/>
          </p:nvPr>
        </p:nvSpPr>
        <p:spPr>
          <a:xfrm>
            <a:off x="6192200" y="1254442"/>
            <a:ext cx="2520000" cy="1692000"/>
          </a:xfrm>
          <a:prstGeom prst="rect">
            <a:avLst/>
          </a:prstGeom>
          <a:noFill/>
          <a:ln>
            <a:noFill/>
          </a:ln>
        </p:spPr>
      </p:sp>
      <p:cxnSp>
        <p:nvCxnSpPr>
          <p:cNvPr id="1457" name="Google Shape;1457;p230"/>
          <p:cNvCxnSpPr/>
          <p:nvPr/>
        </p:nvCxnSpPr>
        <p:spPr>
          <a:xfrm>
            <a:off x="3312000" y="3124983"/>
            <a:ext cx="2520000" cy="0"/>
          </a:xfrm>
          <a:prstGeom prst="straightConnector1">
            <a:avLst/>
          </a:prstGeom>
          <a:noFill/>
          <a:ln cap="flat" cmpd="sng" w="25400">
            <a:solidFill>
              <a:schemeClr val="dk1"/>
            </a:solidFill>
            <a:prstDash val="solid"/>
            <a:miter lim="800000"/>
            <a:headEnd len="sm" w="sm" type="none"/>
            <a:tailEnd len="sm" w="sm" type="none"/>
          </a:ln>
        </p:spPr>
      </p:cxnSp>
      <p:cxnSp>
        <p:nvCxnSpPr>
          <p:cNvPr id="1458" name="Google Shape;1458;p230"/>
          <p:cNvCxnSpPr/>
          <p:nvPr/>
        </p:nvCxnSpPr>
        <p:spPr>
          <a:xfrm>
            <a:off x="6192200" y="3124983"/>
            <a:ext cx="2520000" cy="0"/>
          </a:xfrm>
          <a:prstGeom prst="straightConnector1">
            <a:avLst/>
          </a:prstGeom>
          <a:noFill/>
          <a:ln cap="flat" cmpd="sng" w="25400">
            <a:solidFill>
              <a:schemeClr val="dk1"/>
            </a:solidFill>
            <a:prstDash val="solid"/>
            <a:miter lim="800000"/>
            <a:headEnd len="sm" w="sm" type="none"/>
            <a:tailEnd len="sm" w="sm" type="none"/>
          </a:ln>
        </p:spPr>
      </p:cxnSp>
      <p:sp>
        <p:nvSpPr>
          <p:cNvPr id="1459" name="Google Shape;1459;p230"/>
          <p:cNvSpPr txBox="1"/>
          <p:nvPr>
            <p:ph idx="6" type="body"/>
          </p:nvPr>
        </p:nvSpPr>
        <p:spPr>
          <a:xfrm>
            <a:off x="863600" y="4407112"/>
            <a:ext cx="8280300" cy="736500"/>
          </a:xfrm>
          <a:prstGeom prst="rect">
            <a:avLst/>
          </a:prstGeom>
          <a:noFill/>
          <a:ln>
            <a:noFill/>
          </a:ln>
        </p:spPr>
        <p:txBody>
          <a:bodyPr anchorCtr="0" anchor="b" bIns="45700" lIns="91425" spcFirstLastPara="1" rIns="91425" wrap="square" tIns="45700">
            <a:normAutofit/>
          </a:bodyPr>
          <a:lstStyle>
            <a:lvl1pPr indent="-228600" lvl="0" marL="457200" rtl="0" algn="r">
              <a:lnSpc>
                <a:spcPct val="90000"/>
              </a:lnSpc>
              <a:spcBef>
                <a:spcPts val="750"/>
              </a:spcBef>
              <a:spcAft>
                <a:spcPts val="0"/>
              </a:spcAft>
              <a:buClr>
                <a:schemeClr val="lt1"/>
              </a:buClr>
              <a:buSzPts val="1400"/>
              <a:buNone/>
              <a:defRPr sz="1400">
                <a:solidFill>
                  <a:schemeClr val="lt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2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Dark)" showMasterSp="0">
  <p:cSld name="2 boxes (Dark)">
    <p:bg>
      <p:bgPr>
        <a:solidFill>
          <a:schemeClr val="dk2"/>
        </a:solidFill>
      </p:bgPr>
    </p:bg>
    <p:spTree>
      <p:nvGrpSpPr>
        <p:cNvPr id="1460" name="Shape 1460"/>
        <p:cNvGrpSpPr/>
        <p:nvPr/>
      </p:nvGrpSpPr>
      <p:grpSpPr>
        <a:xfrm>
          <a:off x="0" y="0"/>
          <a:ext cx="0" cy="0"/>
          <a:chOff x="0" y="0"/>
          <a:chExt cx="0" cy="0"/>
        </a:xfrm>
      </p:grpSpPr>
      <p:cxnSp>
        <p:nvCxnSpPr>
          <p:cNvPr id="1461" name="Google Shape;1461;p231"/>
          <p:cNvCxnSpPr/>
          <p:nvPr/>
        </p:nvCxnSpPr>
        <p:spPr>
          <a:xfrm>
            <a:off x="1079498" y="1606370"/>
            <a:ext cx="3034500" cy="0"/>
          </a:xfrm>
          <a:prstGeom prst="straightConnector1">
            <a:avLst/>
          </a:prstGeom>
          <a:noFill/>
          <a:ln cap="flat" cmpd="sng" w="31750">
            <a:solidFill>
              <a:schemeClr val="lt1"/>
            </a:solidFill>
            <a:prstDash val="solid"/>
            <a:miter lim="800000"/>
            <a:headEnd len="sm" w="sm" type="none"/>
            <a:tailEnd len="sm" w="sm" type="none"/>
          </a:ln>
        </p:spPr>
      </p:cxnSp>
      <p:cxnSp>
        <p:nvCxnSpPr>
          <p:cNvPr id="1462" name="Google Shape;1462;p231"/>
          <p:cNvCxnSpPr/>
          <p:nvPr/>
        </p:nvCxnSpPr>
        <p:spPr>
          <a:xfrm>
            <a:off x="5003801" y="1606370"/>
            <a:ext cx="3060600" cy="0"/>
          </a:xfrm>
          <a:prstGeom prst="straightConnector1">
            <a:avLst/>
          </a:prstGeom>
          <a:noFill/>
          <a:ln cap="flat" cmpd="sng" w="31750">
            <a:solidFill>
              <a:schemeClr val="lt1"/>
            </a:solidFill>
            <a:prstDash val="solid"/>
            <a:miter lim="800000"/>
            <a:headEnd len="sm" w="sm" type="none"/>
            <a:tailEnd len="sm" w="sm" type="none"/>
          </a:ln>
        </p:spPr>
      </p:cxnSp>
      <p:sp>
        <p:nvSpPr>
          <p:cNvPr id="1463" name="Google Shape;1463;p231"/>
          <p:cNvSpPr txBox="1"/>
          <p:nvPr>
            <p:ph idx="1" type="body"/>
          </p:nvPr>
        </p:nvSpPr>
        <p:spPr>
          <a:xfrm>
            <a:off x="1079498" y="1636850"/>
            <a:ext cx="3050400" cy="1362300"/>
          </a:xfrm>
          <a:prstGeom prst="rect">
            <a:avLst/>
          </a:prstGeom>
          <a:noFill/>
          <a:ln>
            <a:noFill/>
          </a:ln>
        </p:spPr>
        <p:txBody>
          <a:bodyPr anchorCtr="0" anchor="t" bIns="45700" lIns="91425" spcFirstLastPara="1" rIns="91425" wrap="square" tIns="45700">
            <a:normAutofit/>
          </a:bodyPr>
          <a:lstStyle>
            <a:lvl1pPr indent="-361950" lvl="0" marL="457200" rtl="0" algn="l">
              <a:lnSpc>
                <a:spcPct val="90000"/>
              </a:lnSpc>
              <a:spcBef>
                <a:spcPts val="750"/>
              </a:spcBef>
              <a:spcAft>
                <a:spcPts val="0"/>
              </a:spcAft>
              <a:buClr>
                <a:schemeClr val="lt1"/>
              </a:buClr>
              <a:buSzPts val="2100"/>
              <a:buChar char="•"/>
              <a:defRPr>
                <a:solidFill>
                  <a:schemeClr val="lt1"/>
                </a:solidFill>
              </a:defRPr>
            </a:lvl1pPr>
            <a:lvl2pPr indent="-342900" lvl="1" marL="914400" rtl="0" algn="l">
              <a:lnSpc>
                <a:spcPct val="90000"/>
              </a:lnSpc>
              <a:spcBef>
                <a:spcPts val="600"/>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64" name="Google Shape;1464;p231"/>
          <p:cNvSpPr txBox="1"/>
          <p:nvPr>
            <p:ph idx="2" type="body"/>
          </p:nvPr>
        </p:nvSpPr>
        <p:spPr>
          <a:xfrm>
            <a:off x="5003800" y="1636849"/>
            <a:ext cx="3060600" cy="1362300"/>
          </a:xfrm>
          <a:prstGeom prst="rect">
            <a:avLst/>
          </a:prstGeom>
          <a:noFill/>
          <a:ln>
            <a:noFill/>
          </a:ln>
        </p:spPr>
        <p:txBody>
          <a:bodyPr anchorCtr="0" anchor="t" bIns="45700" lIns="91425" spcFirstLastPara="1" rIns="91425" wrap="square" tIns="45700">
            <a:normAutofit/>
          </a:bodyPr>
          <a:lstStyle>
            <a:lvl1pPr indent="-361950" lvl="0" marL="457200" rtl="0" algn="l">
              <a:lnSpc>
                <a:spcPct val="90000"/>
              </a:lnSpc>
              <a:spcBef>
                <a:spcPts val="750"/>
              </a:spcBef>
              <a:spcAft>
                <a:spcPts val="0"/>
              </a:spcAft>
              <a:buClr>
                <a:schemeClr val="lt1"/>
              </a:buClr>
              <a:buSzPts val="2100"/>
              <a:buChar char="•"/>
              <a:defRPr>
                <a:solidFill>
                  <a:schemeClr val="lt1"/>
                </a:solidFill>
              </a:defRPr>
            </a:lvl1pPr>
            <a:lvl2pPr indent="-342900" lvl="1" marL="914400" rtl="0" algn="l">
              <a:lnSpc>
                <a:spcPct val="90000"/>
              </a:lnSpc>
              <a:spcBef>
                <a:spcPts val="600"/>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65" name="Google Shape;1465;p231"/>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Light)" showMasterSp="0">
  <p:cSld name="2 boxes (Light)">
    <p:bg>
      <p:bgPr>
        <a:solidFill>
          <a:schemeClr val="lt2"/>
        </a:solidFill>
      </p:bgPr>
    </p:bg>
    <p:spTree>
      <p:nvGrpSpPr>
        <p:cNvPr id="1466" name="Shape 1466"/>
        <p:cNvGrpSpPr/>
        <p:nvPr/>
      </p:nvGrpSpPr>
      <p:grpSpPr>
        <a:xfrm>
          <a:off x="0" y="0"/>
          <a:ext cx="0" cy="0"/>
          <a:chOff x="0" y="0"/>
          <a:chExt cx="0" cy="0"/>
        </a:xfrm>
      </p:grpSpPr>
      <p:cxnSp>
        <p:nvCxnSpPr>
          <p:cNvPr id="1467" name="Google Shape;1467;p232"/>
          <p:cNvCxnSpPr/>
          <p:nvPr/>
        </p:nvCxnSpPr>
        <p:spPr>
          <a:xfrm>
            <a:off x="1079498" y="1606370"/>
            <a:ext cx="3034500" cy="0"/>
          </a:xfrm>
          <a:prstGeom prst="straightConnector1">
            <a:avLst/>
          </a:prstGeom>
          <a:noFill/>
          <a:ln cap="flat" cmpd="sng" w="31750">
            <a:solidFill>
              <a:schemeClr val="dk1"/>
            </a:solidFill>
            <a:prstDash val="solid"/>
            <a:miter lim="800000"/>
            <a:headEnd len="sm" w="sm" type="none"/>
            <a:tailEnd len="sm" w="sm" type="none"/>
          </a:ln>
        </p:spPr>
      </p:cxnSp>
      <p:cxnSp>
        <p:nvCxnSpPr>
          <p:cNvPr id="1468" name="Google Shape;1468;p232"/>
          <p:cNvCxnSpPr/>
          <p:nvPr/>
        </p:nvCxnSpPr>
        <p:spPr>
          <a:xfrm>
            <a:off x="5003801" y="1606370"/>
            <a:ext cx="3060600" cy="0"/>
          </a:xfrm>
          <a:prstGeom prst="straightConnector1">
            <a:avLst/>
          </a:prstGeom>
          <a:noFill/>
          <a:ln cap="flat" cmpd="sng" w="31750">
            <a:solidFill>
              <a:schemeClr val="dk1"/>
            </a:solidFill>
            <a:prstDash val="solid"/>
            <a:miter lim="800000"/>
            <a:headEnd len="sm" w="sm" type="none"/>
            <a:tailEnd len="sm" w="sm" type="none"/>
          </a:ln>
        </p:spPr>
      </p:cxnSp>
      <p:sp>
        <p:nvSpPr>
          <p:cNvPr id="1469" name="Google Shape;1469;p232"/>
          <p:cNvSpPr txBox="1"/>
          <p:nvPr>
            <p:ph idx="1" type="body"/>
          </p:nvPr>
        </p:nvSpPr>
        <p:spPr>
          <a:xfrm>
            <a:off x="1079498" y="1636850"/>
            <a:ext cx="3050400" cy="1362300"/>
          </a:xfrm>
          <a:prstGeom prst="rect">
            <a:avLst/>
          </a:prstGeom>
          <a:noFill/>
          <a:ln>
            <a:noFill/>
          </a:ln>
        </p:spPr>
        <p:txBody>
          <a:bodyPr anchorCtr="0" anchor="t" bIns="45700" lIns="91425" spcFirstLastPara="1" rIns="91425" wrap="square" tIns="45700">
            <a:normAutofit/>
          </a:bodyPr>
          <a:lstStyle>
            <a:lvl1pPr indent="-361950" lvl="0" marL="457200" rtl="0" algn="l">
              <a:lnSpc>
                <a:spcPct val="90000"/>
              </a:lnSpc>
              <a:spcBef>
                <a:spcPts val="750"/>
              </a:spcBef>
              <a:spcAft>
                <a:spcPts val="0"/>
              </a:spcAft>
              <a:buClr>
                <a:schemeClr val="dk1"/>
              </a:buClr>
              <a:buSzPts val="2100"/>
              <a:buChar char="•"/>
              <a:defRPr>
                <a:solidFill>
                  <a:schemeClr val="dk1"/>
                </a:solidFill>
              </a:defRPr>
            </a:lvl1pPr>
            <a:lvl2pPr indent="-342900" lvl="1" marL="914400" rtl="0" algn="l">
              <a:lnSpc>
                <a:spcPct val="90000"/>
              </a:lnSpc>
              <a:spcBef>
                <a:spcPts val="600"/>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70" name="Google Shape;1470;p232"/>
          <p:cNvSpPr txBox="1"/>
          <p:nvPr>
            <p:ph idx="2" type="body"/>
          </p:nvPr>
        </p:nvSpPr>
        <p:spPr>
          <a:xfrm>
            <a:off x="5003800" y="1636849"/>
            <a:ext cx="3060600" cy="1362300"/>
          </a:xfrm>
          <a:prstGeom prst="rect">
            <a:avLst/>
          </a:prstGeom>
          <a:noFill/>
          <a:ln>
            <a:noFill/>
          </a:ln>
        </p:spPr>
        <p:txBody>
          <a:bodyPr anchorCtr="0" anchor="t" bIns="45700" lIns="91425" spcFirstLastPara="1" rIns="91425" wrap="square" tIns="45700">
            <a:normAutofit/>
          </a:bodyPr>
          <a:lstStyle>
            <a:lvl1pPr indent="-361950" lvl="0" marL="457200" rtl="0" algn="l">
              <a:lnSpc>
                <a:spcPct val="90000"/>
              </a:lnSpc>
              <a:spcBef>
                <a:spcPts val="750"/>
              </a:spcBef>
              <a:spcAft>
                <a:spcPts val="0"/>
              </a:spcAft>
              <a:buClr>
                <a:schemeClr val="dk1"/>
              </a:buClr>
              <a:buSzPts val="2100"/>
              <a:buChar char="•"/>
              <a:defRPr>
                <a:solidFill>
                  <a:schemeClr val="dk1"/>
                </a:solidFill>
              </a:defRPr>
            </a:lvl1pPr>
            <a:lvl2pPr indent="-342900" lvl="1" marL="914400" rtl="0" algn="l">
              <a:lnSpc>
                <a:spcPct val="90000"/>
              </a:lnSpc>
              <a:spcBef>
                <a:spcPts val="600"/>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71" name="Google Shape;1471;p232"/>
          <p:cNvSpPr txBox="1"/>
          <p:nvPr>
            <p:ph idx="3" type="body"/>
          </p:nvPr>
        </p:nvSpPr>
        <p:spPr>
          <a:xfrm>
            <a:off x="863600" y="4407112"/>
            <a:ext cx="8280300" cy="736500"/>
          </a:xfrm>
          <a:prstGeom prst="rect">
            <a:avLst/>
          </a:prstGeom>
          <a:noFill/>
          <a:ln>
            <a:noFill/>
          </a:ln>
        </p:spPr>
        <p:txBody>
          <a:bodyPr anchorCtr="0" anchor="b" bIns="45700" lIns="91425" spcFirstLastPara="1" rIns="91425" wrap="square" tIns="45700">
            <a:normAutofit/>
          </a:bodyPr>
          <a:lstStyle>
            <a:lvl1pPr indent="-228600" lvl="0" marL="457200" rtl="0" algn="r">
              <a:lnSpc>
                <a:spcPct val="90000"/>
              </a:lnSpc>
              <a:spcBef>
                <a:spcPts val="750"/>
              </a:spcBef>
              <a:spcAft>
                <a:spcPts val="0"/>
              </a:spcAft>
              <a:buClr>
                <a:schemeClr val="lt1"/>
              </a:buClr>
              <a:buSzPts val="1400"/>
              <a:buNone/>
              <a:defRPr sz="1400">
                <a:solidFill>
                  <a:schemeClr val="lt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Dark)" showMasterSp="0">
  <p:cSld name="3 boxes (Dark)">
    <p:bg>
      <p:bgPr>
        <a:solidFill>
          <a:schemeClr val="dk2"/>
        </a:solidFill>
      </p:bgPr>
    </p:bg>
    <p:spTree>
      <p:nvGrpSpPr>
        <p:cNvPr id="1472" name="Shape 1472"/>
        <p:cNvGrpSpPr/>
        <p:nvPr/>
      </p:nvGrpSpPr>
      <p:grpSpPr>
        <a:xfrm>
          <a:off x="0" y="0"/>
          <a:ext cx="0" cy="0"/>
          <a:chOff x="0" y="0"/>
          <a:chExt cx="0" cy="0"/>
        </a:xfrm>
      </p:grpSpPr>
      <p:sp>
        <p:nvSpPr>
          <p:cNvPr id="1473" name="Google Shape;1473;p233"/>
          <p:cNvSpPr txBox="1"/>
          <p:nvPr>
            <p:ph idx="1" type="body"/>
          </p:nvPr>
        </p:nvSpPr>
        <p:spPr>
          <a:xfrm>
            <a:off x="3310575" y="1539436"/>
            <a:ext cx="2520900" cy="7014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lt1"/>
              </a:buClr>
              <a:buSzPts val="1800"/>
              <a:buFont typeface="Arial"/>
              <a:buChar char="–"/>
              <a:defRPr sz="1800">
                <a:solidFill>
                  <a:schemeClr val="lt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74" name="Google Shape;1474;p233"/>
          <p:cNvSpPr txBox="1"/>
          <p:nvPr>
            <p:ph idx="2" type="body"/>
          </p:nvPr>
        </p:nvSpPr>
        <p:spPr>
          <a:xfrm>
            <a:off x="6191250" y="1539436"/>
            <a:ext cx="2520900" cy="7014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lt1"/>
              </a:buClr>
              <a:buSzPts val="1800"/>
              <a:buFont typeface="Arial"/>
              <a:buChar char="–"/>
              <a:defRPr sz="1800">
                <a:solidFill>
                  <a:schemeClr val="lt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cxnSp>
        <p:nvCxnSpPr>
          <p:cNvPr id="1475" name="Google Shape;1475;p233"/>
          <p:cNvCxnSpPr/>
          <p:nvPr/>
        </p:nvCxnSpPr>
        <p:spPr>
          <a:xfrm>
            <a:off x="430850" y="1511326"/>
            <a:ext cx="2519400" cy="0"/>
          </a:xfrm>
          <a:prstGeom prst="straightConnector1">
            <a:avLst/>
          </a:prstGeom>
          <a:noFill/>
          <a:ln cap="flat" cmpd="sng" w="25400">
            <a:solidFill>
              <a:schemeClr val="lt1"/>
            </a:solidFill>
            <a:prstDash val="solid"/>
            <a:miter lim="800000"/>
            <a:headEnd len="sm" w="sm" type="none"/>
            <a:tailEnd len="sm" w="sm" type="none"/>
          </a:ln>
        </p:spPr>
      </p:cxnSp>
      <p:cxnSp>
        <p:nvCxnSpPr>
          <p:cNvPr id="1476" name="Google Shape;1476;p233"/>
          <p:cNvCxnSpPr/>
          <p:nvPr/>
        </p:nvCxnSpPr>
        <p:spPr>
          <a:xfrm>
            <a:off x="3311050" y="1503706"/>
            <a:ext cx="2520000" cy="0"/>
          </a:xfrm>
          <a:prstGeom prst="straightConnector1">
            <a:avLst/>
          </a:prstGeom>
          <a:noFill/>
          <a:ln cap="flat" cmpd="sng" w="25400">
            <a:solidFill>
              <a:schemeClr val="lt1"/>
            </a:solidFill>
            <a:prstDash val="solid"/>
            <a:miter lim="800000"/>
            <a:headEnd len="sm" w="sm" type="none"/>
            <a:tailEnd len="sm" w="sm" type="none"/>
          </a:ln>
        </p:spPr>
      </p:cxnSp>
      <p:cxnSp>
        <p:nvCxnSpPr>
          <p:cNvPr id="1477" name="Google Shape;1477;p233"/>
          <p:cNvCxnSpPr/>
          <p:nvPr/>
        </p:nvCxnSpPr>
        <p:spPr>
          <a:xfrm>
            <a:off x="6191250" y="1503706"/>
            <a:ext cx="2520000" cy="0"/>
          </a:xfrm>
          <a:prstGeom prst="straightConnector1">
            <a:avLst/>
          </a:prstGeom>
          <a:noFill/>
          <a:ln cap="flat" cmpd="sng" w="25400">
            <a:solidFill>
              <a:schemeClr val="lt1"/>
            </a:solidFill>
            <a:prstDash val="solid"/>
            <a:miter lim="800000"/>
            <a:headEnd len="sm" w="sm" type="none"/>
            <a:tailEnd len="sm" w="sm" type="none"/>
          </a:ln>
        </p:spPr>
      </p:cxnSp>
      <p:sp>
        <p:nvSpPr>
          <p:cNvPr id="1478" name="Google Shape;1478;p233"/>
          <p:cNvSpPr txBox="1"/>
          <p:nvPr>
            <p:ph idx="3" type="body"/>
          </p:nvPr>
        </p:nvSpPr>
        <p:spPr>
          <a:xfrm>
            <a:off x="429900" y="1540481"/>
            <a:ext cx="2519400" cy="7002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lt1"/>
              </a:buClr>
              <a:buSzPts val="1800"/>
              <a:buChar char="•"/>
              <a:defRPr sz="1800">
                <a:solidFill>
                  <a:schemeClr val="lt1"/>
                </a:solidFill>
              </a:defRPr>
            </a:lvl1pPr>
            <a:lvl2pPr indent="-342900" lvl="1" marL="914400" rtl="0" algn="l">
              <a:lnSpc>
                <a:spcPct val="90000"/>
              </a:lnSpc>
              <a:spcBef>
                <a:spcPts val="600"/>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79" name="Google Shape;1479;p233"/>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2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Light)" showMasterSp="0">
  <p:cSld name="3 boxes (Light)">
    <p:bg>
      <p:bgPr>
        <a:solidFill>
          <a:schemeClr val="lt2"/>
        </a:solidFill>
      </p:bgPr>
    </p:bg>
    <p:spTree>
      <p:nvGrpSpPr>
        <p:cNvPr id="1480" name="Shape 1480"/>
        <p:cNvGrpSpPr/>
        <p:nvPr/>
      </p:nvGrpSpPr>
      <p:grpSpPr>
        <a:xfrm>
          <a:off x="0" y="0"/>
          <a:ext cx="0" cy="0"/>
          <a:chOff x="0" y="0"/>
          <a:chExt cx="0" cy="0"/>
        </a:xfrm>
      </p:grpSpPr>
      <p:sp>
        <p:nvSpPr>
          <p:cNvPr id="1481" name="Google Shape;1481;p234"/>
          <p:cNvSpPr txBox="1"/>
          <p:nvPr>
            <p:ph idx="1" type="body"/>
          </p:nvPr>
        </p:nvSpPr>
        <p:spPr>
          <a:xfrm>
            <a:off x="3310575" y="1539436"/>
            <a:ext cx="2520900" cy="7014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dk1"/>
              </a:buClr>
              <a:buSzPts val="1800"/>
              <a:buFont typeface="Arial"/>
              <a:buChar char="–"/>
              <a:defRPr sz="1800">
                <a:solidFill>
                  <a:schemeClr val="dk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82" name="Google Shape;1482;p234"/>
          <p:cNvSpPr txBox="1"/>
          <p:nvPr>
            <p:ph idx="2" type="body"/>
          </p:nvPr>
        </p:nvSpPr>
        <p:spPr>
          <a:xfrm>
            <a:off x="6191250" y="1539436"/>
            <a:ext cx="2520900" cy="7014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dk1"/>
              </a:buClr>
              <a:buSzPts val="1800"/>
              <a:buFont typeface="Arial"/>
              <a:buChar char="–"/>
              <a:defRPr sz="1800">
                <a:solidFill>
                  <a:schemeClr val="dk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cxnSp>
        <p:nvCxnSpPr>
          <p:cNvPr id="1483" name="Google Shape;1483;p234"/>
          <p:cNvCxnSpPr/>
          <p:nvPr/>
        </p:nvCxnSpPr>
        <p:spPr>
          <a:xfrm>
            <a:off x="430850" y="1511326"/>
            <a:ext cx="2519400" cy="0"/>
          </a:xfrm>
          <a:prstGeom prst="straightConnector1">
            <a:avLst/>
          </a:prstGeom>
          <a:noFill/>
          <a:ln cap="flat" cmpd="sng" w="25400">
            <a:solidFill>
              <a:schemeClr val="dk1"/>
            </a:solidFill>
            <a:prstDash val="solid"/>
            <a:miter lim="800000"/>
            <a:headEnd len="sm" w="sm" type="none"/>
            <a:tailEnd len="sm" w="sm" type="none"/>
          </a:ln>
        </p:spPr>
      </p:cxnSp>
      <p:cxnSp>
        <p:nvCxnSpPr>
          <p:cNvPr id="1484" name="Google Shape;1484;p234"/>
          <p:cNvCxnSpPr/>
          <p:nvPr/>
        </p:nvCxnSpPr>
        <p:spPr>
          <a:xfrm>
            <a:off x="3311050" y="1503706"/>
            <a:ext cx="2520000" cy="0"/>
          </a:xfrm>
          <a:prstGeom prst="straightConnector1">
            <a:avLst/>
          </a:prstGeom>
          <a:noFill/>
          <a:ln cap="flat" cmpd="sng" w="25400">
            <a:solidFill>
              <a:schemeClr val="dk1"/>
            </a:solidFill>
            <a:prstDash val="solid"/>
            <a:miter lim="800000"/>
            <a:headEnd len="sm" w="sm" type="none"/>
            <a:tailEnd len="sm" w="sm" type="none"/>
          </a:ln>
        </p:spPr>
      </p:cxnSp>
      <p:cxnSp>
        <p:nvCxnSpPr>
          <p:cNvPr id="1485" name="Google Shape;1485;p234"/>
          <p:cNvCxnSpPr/>
          <p:nvPr/>
        </p:nvCxnSpPr>
        <p:spPr>
          <a:xfrm>
            <a:off x="6191250" y="1503706"/>
            <a:ext cx="2520000" cy="0"/>
          </a:xfrm>
          <a:prstGeom prst="straightConnector1">
            <a:avLst/>
          </a:prstGeom>
          <a:noFill/>
          <a:ln cap="flat" cmpd="sng" w="25400">
            <a:solidFill>
              <a:schemeClr val="dk1"/>
            </a:solidFill>
            <a:prstDash val="solid"/>
            <a:miter lim="800000"/>
            <a:headEnd len="sm" w="sm" type="none"/>
            <a:tailEnd len="sm" w="sm" type="none"/>
          </a:ln>
        </p:spPr>
      </p:cxnSp>
      <p:sp>
        <p:nvSpPr>
          <p:cNvPr id="1486" name="Google Shape;1486;p234"/>
          <p:cNvSpPr txBox="1"/>
          <p:nvPr>
            <p:ph idx="3" type="body"/>
          </p:nvPr>
        </p:nvSpPr>
        <p:spPr>
          <a:xfrm>
            <a:off x="429900" y="1540481"/>
            <a:ext cx="2519400" cy="7002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dk1"/>
              </a:buClr>
              <a:buSzPts val="1800"/>
              <a:buChar char="•"/>
              <a:defRPr sz="1800">
                <a:solidFill>
                  <a:schemeClr val="dk1"/>
                </a:solidFill>
              </a:defRPr>
            </a:lvl1pPr>
            <a:lvl2pPr indent="-342900" lvl="1" marL="914400" rtl="0" algn="l">
              <a:lnSpc>
                <a:spcPct val="90000"/>
              </a:lnSpc>
              <a:spcBef>
                <a:spcPts val="600"/>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87" name="Google Shape;1487;p234"/>
          <p:cNvSpPr txBox="1"/>
          <p:nvPr>
            <p:ph idx="4" type="body"/>
          </p:nvPr>
        </p:nvSpPr>
        <p:spPr>
          <a:xfrm>
            <a:off x="863600" y="4407112"/>
            <a:ext cx="8280300" cy="736500"/>
          </a:xfrm>
          <a:prstGeom prst="rect">
            <a:avLst/>
          </a:prstGeom>
          <a:noFill/>
          <a:ln>
            <a:noFill/>
          </a:ln>
        </p:spPr>
        <p:txBody>
          <a:bodyPr anchorCtr="0" anchor="b" bIns="45700" lIns="91425" spcFirstLastPara="1" rIns="91425" wrap="square" tIns="45700">
            <a:normAutofit/>
          </a:bodyPr>
          <a:lstStyle>
            <a:lvl1pPr indent="-228600" lvl="0" marL="457200" rtl="0" algn="r">
              <a:lnSpc>
                <a:spcPct val="90000"/>
              </a:lnSpc>
              <a:spcBef>
                <a:spcPts val="750"/>
              </a:spcBef>
              <a:spcAft>
                <a:spcPts val="0"/>
              </a:spcAft>
              <a:buClr>
                <a:schemeClr val="lt1"/>
              </a:buClr>
              <a:buSzPts val="1400"/>
              <a:buNone/>
              <a:defRPr sz="1400">
                <a:solidFill>
                  <a:schemeClr val="lt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Light)" showMasterSp="0">
  <p:cSld name="Bullets, image (Light)">
    <p:bg>
      <p:bgPr>
        <a:solidFill>
          <a:schemeClr val="lt2"/>
        </a:solidFill>
      </p:bgPr>
    </p:bg>
    <p:spTree>
      <p:nvGrpSpPr>
        <p:cNvPr id="98" name="Shape 98"/>
        <p:cNvGrpSpPr/>
        <p:nvPr/>
      </p:nvGrpSpPr>
      <p:grpSpPr>
        <a:xfrm>
          <a:off x="0" y="0"/>
          <a:ext cx="0" cy="0"/>
          <a:chOff x="0" y="0"/>
          <a:chExt cx="0" cy="0"/>
        </a:xfrm>
      </p:grpSpPr>
      <p:sp>
        <p:nvSpPr>
          <p:cNvPr id="99" name="Google Shape;99;p25"/>
          <p:cNvSpPr txBox="1"/>
          <p:nvPr>
            <p:ph idx="1" type="body"/>
          </p:nvPr>
        </p:nvSpPr>
        <p:spPr>
          <a:xfrm>
            <a:off x="431800" y="682940"/>
            <a:ext cx="3920400" cy="36606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spcBef>
                <a:spcPts val="800"/>
              </a:spcBef>
              <a:spcAft>
                <a:spcPts val="0"/>
              </a:spcAft>
              <a:buClr>
                <a:schemeClr val="dk1"/>
              </a:buClr>
              <a:buSzPts val="2800"/>
              <a:buFont typeface="Arial"/>
              <a:buChar char="–"/>
              <a:defRPr sz="2800">
                <a:solidFill>
                  <a:schemeClr val="dk1"/>
                </a:solidFill>
              </a:defRPr>
            </a:lvl2pPr>
            <a:lvl3pPr indent="-228600" lvl="2" marL="1371600" algn="l">
              <a:spcBef>
                <a:spcPts val="0"/>
              </a:spcBef>
              <a:spcAft>
                <a:spcPts val="0"/>
              </a:spcAft>
              <a:buClr>
                <a:schemeClr val="dk1"/>
              </a:buClr>
              <a:buSzPts val="2800"/>
              <a:buNone/>
              <a:defRPr sz="2800">
                <a:solidFill>
                  <a:schemeClr val="dk1"/>
                </a:solidFill>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00" name="Google Shape;100;p25"/>
          <p:cNvSpPr/>
          <p:nvPr>
            <p:ph idx="2" type="pic"/>
          </p:nvPr>
        </p:nvSpPr>
        <p:spPr>
          <a:xfrm>
            <a:off x="5251450" y="702659"/>
            <a:ext cx="3892500" cy="3640800"/>
          </a:xfrm>
          <a:prstGeom prst="rect">
            <a:avLst/>
          </a:prstGeom>
          <a:noFill/>
          <a:ln>
            <a:noFill/>
          </a:ln>
        </p:spPr>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2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Dark)" showMasterSp="0">
  <p:cSld name="4 images (Dark)">
    <p:bg>
      <p:bgPr>
        <a:solidFill>
          <a:schemeClr val="dk2"/>
        </a:solidFill>
      </p:bgPr>
    </p:bg>
    <p:spTree>
      <p:nvGrpSpPr>
        <p:cNvPr id="1488" name="Shape 1488"/>
        <p:cNvGrpSpPr/>
        <p:nvPr/>
      </p:nvGrpSpPr>
      <p:grpSpPr>
        <a:xfrm>
          <a:off x="0" y="0"/>
          <a:ext cx="0" cy="0"/>
          <a:chOff x="0" y="0"/>
          <a:chExt cx="0" cy="0"/>
        </a:xfrm>
      </p:grpSpPr>
      <p:sp>
        <p:nvSpPr>
          <p:cNvPr id="1489" name="Google Shape;1489;p235"/>
          <p:cNvSpPr txBox="1"/>
          <p:nvPr>
            <p:ph type="title"/>
          </p:nvPr>
        </p:nvSpPr>
        <p:spPr>
          <a:xfrm>
            <a:off x="1834710" y="2029070"/>
            <a:ext cx="2299200" cy="319800"/>
          </a:xfrm>
          <a:prstGeom prst="rect">
            <a:avLst/>
          </a:prstGeom>
          <a:noFill/>
          <a:ln>
            <a:noFill/>
          </a:ln>
        </p:spPr>
        <p:txBody>
          <a:bodyPr anchorCtr="0" anchor="ctr" bIns="45700" lIns="91425" spcFirstLastPara="1" rIns="91425" wrap="square" tIns="45700">
            <a:norm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spcBef>
                <a:spcPts val="50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cxnSp>
        <p:nvCxnSpPr>
          <p:cNvPr id="1490" name="Google Shape;1490;p235"/>
          <p:cNvCxnSpPr/>
          <p:nvPr/>
        </p:nvCxnSpPr>
        <p:spPr>
          <a:xfrm>
            <a:off x="1834711" y="2029084"/>
            <a:ext cx="2299200" cy="0"/>
          </a:xfrm>
          <a:prstGeom prst="straightConnector1">
            <a:avLst/>
          </a:prstGeom>
          <a:noFill/>
          <a:ln cap="flat" cmpd="sng" w="25400">
            <a:solidFill>
              <a:schemeClr val="lt1"/>
            </a:solidFill>
            <a:prstDash val="solid"/>
            <a:miter lim="800000"/>
            <a:headEnd len="sm" w="sm" type="none"/>
            <a:tailEnd len="sm" w="sm" type="none"/>
          </a:ln>
        </p:spPr>
      </p:cxnSp>
      <p:sp>
        <p:nvSpPr>
          <p:cNvPr id="1491" name="Google Shape;1491;p235"/>
          <p:cNvSpPr/>
          <p:nvPr>
            <p:ph idx="2" type="pic"/>
          </p:nvPr>
        </p:nvSpPr>
        <p:spPr>
          <a:xfrm>
            <a:off x="1834712" y="411163"/>
            <a:ext cx="2299200" cy="1485000"/>
          </a:xfrm>
          <a:prstGeom prst="rect">
            <a:avLst/>
          </a:prstGeom>
          <a:noFill/>
          <a:ln>
            <a:noFill/>
          </a:ln>
        </p:spPr>
      </p:sp>
      <p:cxnSp>
        <p:nvCxnSpPr>
          <p:cNvPr id="1492" name="Google Shape;1492;p235"/>
          <p:cNvCxnSpPr/>
          <p:nvPr/>
        </p:nvCxnSpPr>
        <p:spPr>
          <a:xfrm>
            <a:off x="1834709" y="4203361"/>
            <a:ext cx="2299200" cy="0"/>
          </a:xfrm>
          <a:prstGeom prst="straightConnector1">
            <a:avLst/>
          </a:prstGeom>
          <a:noFill/>
          <a:ln cap="flat" cmpd="sng" w="25400">
            <a:solidFill>
              <a:schemeClr val="lt1"/>
            </a:solidFill>
            <a:prstDash val="solid"/>
            <a:miter lim="800000"/>
            <a:headEnd len="sm" w="sm" type="none"/>
            <a:tailEnd len="sm" w="sm" type="none"/>
          </a:ln>
        </p:spPr>
      </p:cxnSp>
      <p:sp>
        <p:nvSpPr>
          <p:cNvPr id="1493" name="Google Shape;1493;p235"/>
          <p:cNvSpPr/>
          <p:nvPr>
            <p:ph idx="3" type="pic"/>
          </p:nvPr>
        </p:nvSpPr>
        <p:spPr>
          <a:xfrm>
            <a:off x="1834710" y="2585440"/>
            <a:ext cx="2299200" cy="1485000"/>
          </a:xfrm>
          <a:prstGeom prst="rect">
            <a:avLst/>
          </a:prstGeom>
          <a:noFill/>
          <a:ln>
            <a:noFill/>
          </a:ln>
        </p:spPr>
      </p:sp>
      <p:cxnSp>
        <p:nvCxnSpPr>
          <p:cNvPr id="1494" name="Google Shape;1494;p235"/>
          <p:cNvCxnSpPr/>
          <p:nvPr/>
        </p:nvCxnSpPr>
        <p:spPr>
          <a:xfrm>
            <a:off x="5010149" y="2029084"/>
            <a:ext cx="2299200" cy="0"/>
          </a:xfrm>
          <a:prstGeom prst="straightConnector1">
            <a:avLst/>
          </a:prstGeom>
          <a:noFill/>
          <a:ln cap="flat" cmpd="sng" w="25400">
            <a:solidFill>
              <a:schemeClr val="lt1"/>
            </a:solidFill>
            <a:prstDash val="solid"/>
            <a:miter lim="800000"/>
            <a:headEnd len="sm" w="sm" type="none"/>
            <a:tailEnd len="sm" w="sm" type="none"/>
          </a:ln>
        </p:spPr>
      </p:cxnSp>
      <p:sp>
        <p:nvSpPr>
          <p:cNvPr id="1495" name="Google Shape;1495;p235"/>
          <p:cNvSpPr/>
          <p:nvPr>
            <p:ph idx="4" type="pic"/>
          </p:nvPr>
        </p:nvSpPr>
        <p:spPr>
          <a:xfrm>
            <a:off x="5010150" y="411163"/>
            <a:ext cx="2299200" cy="1485000"/>
          </a:xfrm>
          <a:prstGeom prst="rect">
            <a:avLst/>
          </a:prstGeom>
          <a:noFill/>
          <a:ln>
            <a:noFill/>
          </a:ln>
        </p:spPr>
      </p:sp>
      <p:cxnSp>
        <p:nvCxnSpPr>
          <p:cNvPr id="1496" name="Google Shape;1496;p235"/>
          <p:cNvCxnSpPr/>
          <p:nvPr/>
        </p:nvCxnSpPr>
        <p:spPr>
          <a:xfrm>
            <a:off x="5010147" y="4203361"/>
            <a:ext cx="2299200" cy="0"/>
          </a:xfrm>
          <a:prstGeom prst="straightConnector1">
            <a:avLst/>
          </a:prstGeom>
          <a:noFill/>
          <a:ln cap="flat" cmpd="sng" w="25400">
            <a:solidFill>
              <a:schemeClr val="lt1"/>
            </a:solidFill>
            <a:prstDash val="solid"/>
            <a:miter lim="800000"/>
            <a:headEnd len="sm" w="sm" type="none"/>
            <a:tailEnd len="sm" w="sm" type="none"/>
          </a:ln>
        </p:spPr>
      </p:cxnSp>
      <p:sp>
        <p:nvSpPr>
          <p:cNvPr id="1497" name="Google Shape;1497;p235"/>
          <p:cNvSpPr/>
          <p:nvPr>
            <p:ph idx="5" type="pic"/>
          </p:nvPr>
        </p:nvSpPr>
        <p:spPr>
          <a:xfrm>
            <a:off x="5010148" y="2585440"/>
            <a:ext cx="2299200" cy="1485000"/>
          </a:xfrm>
          <a:prstGeom prst="rect">
            <a:avLst/>
          </a:prstGeom>
          <a:noFill/>
          <a:ln>
            <a:noFill/>
          </a:ln>
        </p:spPr>
      </p:sp>
      <p:sp>
        <p:nvSpPr>
          <p:cNvPr id="1498" name="Google Shape;1498;p235"/>
          <p:cNvSpPr txBox="1"/>
          <p:nvPr>
            <p:ph idx="1" type="body"/>
          </p:nvPr>
        </p:nvSpPr>
        <p:spPr>
          <a:xfrm>
            <a:off x="5010147" y="2029071"/>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1800"/>
              <a:buFont typeface="Arial"/>
              <a:buNone/>
              <a:defRPr sz="1800">
                <a:solidFill>
                  <a:schemeClr val="lt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99" name="Google Shape;1499;p235"/>
          <p:cNvSpPr txBox="1"/>
          <p:nvPr>
            <p:ph idx="6" type="body"/>
          </p:nvPr>
        </p:nvSpPr>
        <p:spPr>
          <a:xfrm>
            <a:off x="1834709" y="4203347"/>
            <a:ext cx="2299200" cy="322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1800"/>
              <a:buFont typeface="Arial"/>
              <a:buNone/>
              <a:defRPr sz="1800">
                <a:solidFill>
                  <a:schemeClr val="lt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500" name="Google Shape;1500;p235"/>
          <p:cNvSpPr txBox="1"/>
          <p:nvPr>
            <p:ph idx="7" type="body"/>
          </p:nvPr>
        </p:nvSpPr>
        <p:spPr>
          <a:xfrm>
            <a:off x="5010147" y="4203347"/>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1800"/>
              <a:buFont typeface="Arial"/>
              <a:buNone/>
              <a:defRPr sz="1800">
                <a:solidFill>
                  <a:schemeClr val="lt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501" name="Google Shape;1501;p235"/>
          <p:cNvSpPr txBox="1"/>
          <p:nvPr>
            <p:ph idx="8"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2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Light)" showMasterSp="0">
  <p:cSld name="4 images (Light)">
    <p:bg>
      <p:bgPr>
        <a:solidFill>
          <a:schemeClr val="lt2"/>
        </a:solidFill>
      </p:bgPr>
    </p:bg>
    <p:spTree>
      <p:nvGrpSpPr>
        <p:cNvPr id="1502" name="Shape 1502"/>
        <p:cNvGrpSpPr/>
        <p:nvPr/>
      </p:nvGrpSpPr>
      <p:grpSpPr>
        <a:xfrm>
          <a:off x="0" y="0"/>
          <a:ext cx="0" cy="0"/>
          <a:chOff x="0" y="0"/>
          <a:chExt cx="0" cy="0"/>
        </a:xfrm>
      </p:grpSpPr>
      <p:sp>
        <p:nvSpPr>
          <p:cNvPr id="1503" name="Google Shape;1503;p236"/>
          <p:cNvSpPr txBox="1"/>
          <p:nvPr>
            <p:ph type="title"/>
          </p:nvPr>
        </p:nvSpPr>
        <p:spPr>
          <a:xfrm>
            <a:off x="1841062" y="2029070"/>
            <a:ext cx="2299200" cy="319800"/>
          </a:xfrm>
          <a:prstGeom prst="rect">
            <a:avLst/>
          </a:prstGeom>
          <a:noFill/>
          <a:ln>
            <a:noFill/>
          </a:ln>
        </p:spPr>
        <p:txBody>
          <a:bodyPr anchorCtr="0" anchor="ctr" bIns="45700" lIns="91425" spcFirstLastPara="1" rIns="91425" wrap="square" tIns="45700">
            <a:norm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spcBef>
                <a:spcPts val="50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cxnSp>
        <p:nvCxnSpPr>
          <p:cNvPr id="1504" name="Google Shape;1504;p236"/>
          <p:cNvCxnSpPr/>
          <p:nvPr/>
        </p:nvCxnSpPr>
        <p:spPr>
          <a:xfrm>
            <a:off x="1841063" y="2029084"/>
            <a:ext cx="2299200" cy="0"/>
          </a:xfrm>
          <a:prstGeom prst="straightConnector1">
            <a:avLst/>
          </a:prstGeom>
          <a:noFill/>
          <a:ln cap="flat" cmpd="sng" w="25400">
            <a:solidFill>
              <a:schemeClr val="dk1"/>
            </a:solidFill>
            <a:prstDash val="solid"/>
            <a:miter lim="800000"/>
            <a:headEnd len="sm" w="sm" type="none"/>
            <a:tailEnd len="sm" w="sm" type="none"/>
          </a:ln>
        </p:spPr>
      </p:cxnSp>
      <p:sp>
        <p:nvSpPr>
          <p:cNvPr id="1505" name="Google Shape;1505;p236"/>
          <p:cNvSpPr/>
          <p:nvPr>
            <p:ph idx="2" type="pic"/>
          </p:nvPr>
        </p:nvSpPr>
        <p:spPr>
          <a:xfrm>
            <a:off x="1834712" y="411163"/>
            <a:ext cx="2299200" cy="1485000"/>
          </a:xfrm>
          <a:prstGeom prst="rect">
            <a:avLst/>
          </a:prstGeom>
          <a:noFill/>
          <a:ln>
            <a:noFill/>
          </a:ln>
        </p:spPr>
      </p:sp>
      <p:cxnSp>
        <p:nvCxnSpPr>
          <p:cNvPr id="1506" name="Google Shape;1506;p236"/>
          <p:cNvCxnSpPr/>
          <p:nvPr/>
        </p:nvCxnSpPr>
        <p:spPr>
          <a:xfrm>
            <a:off x="1841062" y="4194254"/>
            <a:ext cx="2299200" cy="0"/>
          </a:xfrm>
          <a:prstGeom prst="straightConnector1">
            <a:avLst/>
          </a:prstGeom>
          <a:noFill/>
          <a:ln cap="flat" cmpd="sng" w="25400">
            <a:solidFill>
              <a:schemeClr val="dk1"/>
            </a:solidFill>
            <a:prstDash val="solid"/>
            <a:miter lim="800000"/>
            <a:headEnd len="sm" w="sm" type="none"/>
            <a:tailEnd len="sm" w="sm" type="none"/>
          </a:ln>
        </p:spPr>
      </p:cxnSp>
      <p:sp>
        <p:nvSpPr>
          <p:cNvPr id="1507" name="Google Shape;1507;p236"/>
          <p:cNvSpPr/>
          <p:nvPr>
            <p:ph idx="3" type="pic"/>
          </p:nvPr>
        </p:nvSpPr>
        <p:spPr>
          <a:xfrm>
            <a:off x="1841062" y="2576334"/>
            <a:ext cx="2299200" cy="1485000"/>
          </a:xfrm>
          <a:prstGeom prst="rect">
            <a:avLst/>
          </a:prstGeom>
          <a:noFill/>
          <a:ln>
            <a:noFill/>
          </a:ln>
        </p:spPr>
      </p:sp>
      <p:cxnSp>
        <p:nvCxnSpPr>
          <p:cNvPr id="1508" name="Google Shape;1508;p236"/>
          <p:cNvCxnSpPr/>
          <p:nvPr/>
        </p:nvCxnSpPr>
        <p:spPr>
          <a:xfrm>
            <a:off x="5010149" y="2029084"/>
            <a:ext cx="2299200" cy="0"/>
          </a:xfrm>
          <a:prstGeom prst="straightConnector1">
            <a:avLst/>
          </a:prstGeom>
          <a:noFill/>
          <a:ln cap="flat" cmpd="sng" w="25400">
            <a:solidFill>
              <a:schemeClr val="dk1"/>
            </a:solidFill>
            <a:prstDash val="solid"/>
            <a:miter lim="800000"/>
            <a:headEnd len="sm" w="sm" type="none"/>
            <a:tailEnd len="sm" w="sm" type="none"/>
          </a:ln>
        </p:spPr>
      </p:cxnSp>
      <p:sp>
        <p:nvSpPr>
          <p:cNvPr id="1509" name="Google Shape;1509;p236"/>
          <p:cNvSpPr/>
          <p:nvPr>
            <p:ph idx="4" type="pic"/>
          </p:nvPr>
        </p:nvSpPr>
        <p:spPr>
          <a:xfrm>
            <a:off x="5010150" y="411163"/>
            <a:ext cx="2299200" cy="1485000"/>
          </a:xfrm>
          <a:prstGeom prst="rect">
            <a:avLst/>
          </a:prstGeom>
          <a:noFill/>
          <a:ln>
            <a:noFill/>
          </a:ln>
        </p:spPr>
      </p:sp>
      <p:cxnSp>
        <p:nvCxnSpPr>
          <p:cNvPr id="1510" name="Google Shape;1510;p236"/>
          <p:cNvCxnSpPr/>
          <p:nvPr/>
        </p:nvCxnSpPr>
        <p:spPr>
          <a:xfrm>
            <a:off x="5010150" y="4194254"/>
            <a:ext cx="2299200" cy="0"/>
          </a:xfrm>
          <a:prstGeom prst="straightConnector1">
            <a:avLst/>
          </a:prstGeom>
          <a:noFill/>
          <a:ln cap="flat" cmpd="sng" w="25400">
            <a:solidFill>
              <a:schemeClr val="dk1"/>
            </a:solidFill>
            <a:prstDash val="solid"/>
            <a:miter lim="800000"/>
            <a:headEnd len="sm" w="sm" type="none"/>
            <a:tailEnd len="sm" w="sm" type="none"/>
          </a:ln>
        </p:spPr>
      </p:cxnSp>
      <p:sp>
        <p:nvSpPr>
          <p:cNvPr id="1511" name="Google Shape;1511;p236"/>
          <p:cNvSpPr/>
          <p:nvPr>
            <p:ph idx="5" type="pic"/>
          </p:nvPr>
        </p:nvSpPr>
        <p:spPr>
          <a:xfrm>
            <a:off x="5010150" y="2576334"/>
            <a:ext cx="2299200" cy="1485000"/>
          </a:xfrm>
          <a:prstGeom prst="rect">
            <a:avLst/>
          </a:prstGeom>
          <a:noFill/>
          <a:ln>
            <a:noFill/>
          </a:ln>
        </p:spPr>
      </p:sp>
      <p:sp>
        <p:nvSpPr>
          <p:cNvPr id="1512" name="Google Shape;1512;p236"/>
          <p:cNvSpPr txBox="1"/>
          <p:nvPr>
            <p:ph idx="1" type="body"/>
          </p:nvPr>
        </p:nvSpPr>
        <p:spPr>
          <a:xfrm>
            <a:off x="5010147" y="2029071"/>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800"/>
              <a:buFont typeface="Arial"/>
              <a:buNone/>
              <a:defRPr sz="1800">
                <a:solidFill>
                  <a:schemeClr val="dk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513" name="Google Shape;1513;p236"/>
          <p:cNvSpPr txBox="1"/>
          <p:nvPr>
            <p:ph idx="6" type="body"/>
          </p:nvPr>
        </p:nvSpPr>
        <p:spPr>
          <a:xfrm>
            <a:off x="1841062" y="4194240"/>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800"/>
              <a:buFont typeface="Arial"/>
              <a:buNone/>
              <a:defRPr sz="1800">
                <a:solidFill>
                  <a:schemeClr val="dk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514" name="Google Shape;1514;p236"/>
          <p:cNvSpPr txBox="1"/>
          <p:nvPr>
            <p:ph idx="7" type="body"/>
          </p:nvPr>
        </p:nvSpPr>
        <p:spPr>
          <a:xfrm>
            <a:off x="5010150" y="4194240"/>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800"/>
              <a:buFont typeface="Arial"/>
              <a:buNone/>
              <a:defRPr sz="1800">
                <a:solidFill>
                  <a:schemeClr val="dk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515" name="Google Shape;1515;p236"/>
          <p:cNvSpPr txBox="1"/>
          <p:nvPr>
            <p:ph idx="8"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2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Alt)" showMasterSp="0">
  <p:cSld name="3 images (Dark) (Alt)">
    <p:bg>
      <p:bgPr>
        <a:solidFill>
          <a:schemeClr val="dk2"/>
        </a:solidFill>
      </p:bgPr>
    </p:bg>
    <p:spTree>
      <p:nvGrpSpPr>
        <p:cNvPr id="1516" name="Shape 1516"/>
        <p:cNvGrpSpPr/>
        <p:nvPr/>
      </p:nvGrpSpPr>
      <p:grpSpPr>
        <a:xfrm>
          <a:off x="0" y="0"/>
          <a:ext cx="0" cy="0"/>
          <a:chOff x="0" y="0"/>
          <a:chExt cx="0" cy="0"/>
        </a:xfrm>
      </p:grpSpPr>
      <p:sp>
        <p:nvSpPr>
          <p:cNvPr id="1517" name="Google Shape;1517;p237"/>
          <p:cNvSpPr txBox="1"/>
          <p:nvPr>
            <p:ph type="title"/>
          </p:nvPr>
        </p:nvSpPr>
        <p:spPr>
          <a:xfrm>
            <a:off x="1834710" y="2029070"/>
            <a:ext cx="2299200" cy="319800"/>
          </a:xfrm>
          <a:prstGeom prst="rect">
            <a:avLst/>
          </a:prstGeom>
          <a:noFill/>
          <a:ln>
            <a:noFill/>
          </a:ln>
        </p:spPr>
        <p:txBody>
          <a:bodyPr anchorCtr="0" anchor="ctr" bIns="45700" lIns="91425" spcFirstLastPara="1" rIns="91425" wrap="square" tIns="45700">
            <a:norm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spcBef>
                <a:spcPts val="50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cxnSp>
        <p:nvCxnSpPr>
          <p:cNvPr id="1518" name="Google Shape;1518;p237"/>
          <p:cNvCxnSpPr/>
          <p:nvPr/>
        </p:nvCxnSpPr>
        <p:spPr>
          <a:xfrm>
            <a:off x="1834711" y="2029084"/>
            <a:ext cx="2299200" cy="0"/>
          </a:xfrm>
          <a:prstGeom prst="straightConnector1">
            <a:avLst/>
          </a:prstGeom>
          <a:noFill/>
          <a:ln cap="flat" cmpd="sng" w="25400">
            <a:solidFill>
              <a:schemeClr val="lt1"/>
            </a:solidFill>
            <a:prstDash val="solid"/>
            <a:miter lim="800000"/>
            <a:headEnd len="sm" w="sm" type="none"/>
            <a:tailEnd len="sm" w="sm" type="none"/>
          </a:ln>
        </p:spPr>
      </p:cxnSp>
      <p:sp>
        <p:nvSpPr>
          <p:cNvPr id="1519" name="Google Shape;1519;p237"/>
          <p:cNvSpPr/>
          <p:nvPr>
            <p:ph idx="2" type="pic"/>
          </p:nvPr>
        </p:nvSpPr>
        <p:spPr>
          <a:xfrm>
            <a:off x="1834712" y="411163"/>
            <a:ext cx="2299200" cy="1485000"/>
          </a:xfrm>
          <a:prstGeom prst="rect">
            <a:avLst/>
          </a:prstGeom>
          <a:noFill/>
          <a:ln>
            <a:noFill/>
          </a:ln>
        </p:spPr>
      </p:sp>
      <p:cxnSp>
        <p:nvCxnSpPr>
          <p:cNvPr id="1520" name="Google Shape;1520;p237"/>
          <p:cNvCxnSpPr/>
          <p:nvPr/>
        </p:nvCxnSpPr>
        <p:spPr>
          <a:xfrm>
            <a:off x="1834709" y="4203361"/>
            <a:ext cx="2299200" cy="0"/>
          </a:xfrm>
          <a:prstGeom prst="straightConnector1">
            <a:avLst/>
          </a:prstGeom>
          <a:noFill/>
          <a:ln cap="flat" cmpd="sng" w="25400">
            <a:solidFill>
              <a:schemeClr val="lt1"/>
            </a:solidFill>
            <a:prstDash val="solid"/>
            <a:miter lim="800000"/>
            <a:headEnd len="sm" w="sm" type="none"/>
            <a:tailEnd len="sm" w="sm" type="none"/>
          </a:ln>
        </p:spPr>
      </p:cxnSp>
      <p:sp>
        <p:nvSpPr>
          <p:cNvPr id="1521" name="Google Shape;1521;p237"/>
          <p:cNvSpPr/>
          <p:nvPr>
            <p:ph idx="3" type="pic"/>
          </p:nvPr>
        </p:nvSpPr>
        <p:spPr>
          <a:xfrm>
            <a:off x="1834710" y="2585440"/>
            <a:ext cx="2299200" cy="1485000"/>
          </a:xfrm>
          <a:prstGeom prst="rect">
            <a:avLst/>
          </a:prstGeom>
          <a:noFill/>
          <a:ln>
            <a:noFill/>
          </a:ln>
        </p:spPr>
      </p:sp>
      <p:cxnSp>
        <p:nvCxnSpPr>
          <p:cNvPr id="1522" name="Google Shape;1522;p237"/>
          <p:cNvCxnSpPr/>
          <p:nvPr/>
        </p:nvCxnSpPr>
        <p:spPr>
          <a:xfrm>
            <a:off x="5010149" y="2029084"/>
            <a:ext cx="2299200" cy="0"/>
          </a:xfrm>
          <a:prstGeom prst="straightConnector1">
            <a:avLst/>
          </a:prstGeom>
          <a:noFill/>
          <a:ln cap="flat" cmpd="sng" w="25400">
            <a:solidFill>
              <a:schemeClr val="lt1"/>
            </a:solidFill>
            <a:prstDash val="solid"/>
            <a:miter lim="800000"/>
            <a:headEnd len="sm" w="sm" type="none"/>
            <a:tailEnd len="sm" w="sm" type="none"/>
          </a:ln>
        </p:spPr>
      </p:cxnSp>
      <p:sp>
        <p:nvSpPr>
          <p:cNvPr id="1523" name="Google Shape;1523;p237"/>
          <p:cNvSpPr/>
          <p:nvPr>
            <p:ph idx="4" type="pic"/>
          </p:nvPr>
        </p:nvSpPr>
        <p:spPr>
          <a:xfrm>
            <a:off x="5010150" y="411163"/>
            <a:ext cx="2299200" cy="1485000"/>
          </a:xfrm>
          <a:prstGeom prst="rect">
            <a:avLst/>
          </a:prstGeom>
          <a:noFill/>
          <a:ln>
            <a:noFill/>
          </a:ln>
        </p:spPr>
      </p:sp>
      <p:sp>
        <p:nvSpPr>
          <p:cNvPr id="1524" name="Google Shape;1524;p237"/>
          <p:cNvSpPr txBox="1"/>
          <p:nvPr>
            <p:ph idx="1" type="body"/>
          </p:nvPr>
        </p:nvSpPr>
        <p:spPr>
          <a:xfrm>
            <a:off x="5010147" y="2029071"/>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1800"/>
              <a:buFont typeface="Arial"/>
              <a:buNone/>
              <a:defRPr sz="1800">
                <a:solidFill>
                  <a:schemeClr val="lt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525" name="Google Shape;1525;p237"/>
          <p:cNvSpPr txBox="1"/>
          <p:nvPr>
            <p:ph idx="5" type="body"/>
          </p:nvPr>
        </p:nvSpPr>
        <p:spPr>
          <a:xfrm>
            <a:off x="1834709" y="4203347"/>
            <a:ext cx="2299200" cy="322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1800"/>
              <a:buFont typeface="Arial"/>
              <a:buNone/>
              <a:defRPr sz="1800">
                <a:solidFill>
                  <a:schemeClr val="lt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526" name="Google Shape;1526;p237"/>
          <p:cNvSpPr txBox="1"/>
          <p:nvPr>
            <p:ph idx="6"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2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Alt)" showMasterSp="0">
  <p:cSld name="3 images (Light) (Alt)">
    <p:bg>
      <p:bgPr>
        <a:solidFill>
          <a:schemeClr val="lt2"/>
        </a:solidFill>
      </p:bgPr>
    </p:bg>
    <p:spTree>
      <p:nvGrpSpPr>
        <p:cNvPr id="1527" name="Shape 1527"/>
        <p:cNvGrpSpPr/>
        <p:nvPr/>
      </p:nvGrpSpPr>
      <p:grpSpPr>
        <a:xfrm>
          <a:off x="0" y="0"/>
          <a:ext cx="0" cy="0"/>
          <a:chOff x="0" y="0"/>
          <a:chExt cx="0" cy="0"/>
        </a:xfrm>
      </p:grpSpPr>
      <p:sp>
        <p:nvSpPr>
          <p:cNvPr id="1528" name="Google Shape;1528;p238"/>
          <p:cNvSpPr txBox="1"/>
          <p:nvPr>
            <p:ph type="title"/>
          </p:nvPr>
        </p:nvSpPr>
        <p:spPr>
          <a:xfrm>
            <a:off x="1841062" y="2029070"/>
            <a:ext cx="2299200" cy="319800"/>
          </a:xfrm>
          <a:prstGeom prst="rect">
            <a:avLst/>
          </a:prstGeom>
          <a:noFill/>
          <a:ln>
            <a:noFill/>
          </a:ln>
        </p:spPr>
        <p:txBody>
          <a:bodyPr anchorCtr="0" anchor="ctr" bIns="45700" lIns="91425" spcFirstLastPara="1" rIns="91425" wrap="square" tIns="45700">
            <a:norm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spcBef>
                <a:spcPts val="50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cxnSp>
        <p:nvCxnSpPr>
          <p:cNvPr id="1529" name="Google Shape;1529;p238"/>
          <p:cNvCxnSpPr/>
          <p:nvPr/>
        </p:nvCxnSpPr>
        <p:spPr>
          <a:xfrm>
            <a:off x="1841063" y="2029084"/>
            <a:ext cx="2299200" cy="0"/>
          </a:xfrm>
          <a:prstGeom prst="straightConnector1">
            <a:avLst/>
          </a:prstGeom>
          <a:noFill/>
          <a:ln cap="flat" cmpd="sng" w="25400">
            <a:solidFill>
              <a:schemeClr val="dk1"/>
            </a:solidFill>
            <a:prstDash val="solid"/>
            <a:miter lim="800000"/>
            <a:headEnd len="sm" w="sm" type="none"/>
            <a:tailEnd len="sm" w="sm" type="none"/>
          </a:ln>
        </p:spPr>
      </p:cxnSp>
      <p:sp>
        <p:nvSpPr>
          <p:cNvPr id="1530" name="Google Shape;1530;p238"/>
          <p:cNvSpPr/>
          <p:nvPr>
            <p:ph idx="2" type="pic"/>
          </p:nvPr>
        </p:nvSpPr>
        <p:spPr>
          <a:xfrm>
            <a:off x="1834712" y="411163"/>
            <a:ext cx="2299200" cy="1485000"/>
          </a:xfrm>
          <a:prstGeom prst="rect">
            <a:avLst/>
          </a:prstGeom>
          <a:noFill/>
          <a:ln>
            <a:noFill/>
          </a:ln>
        </p:spPr>
      </p:sp>
      <p:cxnSp>
        <p:nvCxnSpPr>
          <p:cNvPr id="1531" name="Google Shape;1531;p238"/>
          <p:cNvCxnSpPr/>
          <p:nvPr/>
        </p:nvCxnSpPr>
        <p:spPr>
          <a:xfrm>
            <a:off x="1841062" y="4194254"/>
            <a:ext cx="2299200" cy="0"/>
          </a:xfrm>
          <a:prstGeom prst="straightConnector1">
            <a:avLst/>
          </a:prstGeom>
          <a:noFill/>
          <a:ln cap="flat" cmpd="sng" w="25400">
            <a:solidFill>
              <a:schemeClr val="dk1"/>
            </a:solidFill>
            <a:prstDash val="solid"/>
            <a:miter lim="800000"/>
            <a:headEnd len="sm" w="sm" type="none"/>
            <a:tailEnd len="sm" w="sm" type="none"/>
          </a:ln>
        </p:spPr>
      </p:cxnSp>
      <p:sp>
        <p:nvSpPr>
          <p:cNvPr id="1532" name="Google Shape;1532;p238"/>
          <p:cNvSpPr/>
          <p:nvPr>
            <p:ph idx="3" type="pic"/>
          </p:nvPr>
        </p:nvSpPr>
        <p:spPr>
          <a:xfrm>
            <a:off x="1841062" y="2576334"/>
            <a:ext cx="2299200" cy="1485000"/>
          </a:xfrm>
          <a:prstGeom prst="rect">
            <a:avLst/>
          </a:prstGeom>
          <a:noFill/>
          <a:ln>
            <a:noFill/>
          </a:ln>
        </p:spPr>
      </p:sp>
      <p:cxnSp>
        <p:nvCxnSpPr>
          <p:cNvPr id="1533" name="Google Shape;1533;p238"/>
          <p:cNvCxnSpPr/>
          <p:nvPr/>
        </p:nvCxnSpPr>
        <p:spPr>
          <a:xfrm>
            <a:off x="5010149" y="2029084"/>
            <a:ext cx="2299200" cy="0"/>
          </a:xfrm>
          <a:prstGeom prst="straightConnector1">
            <a:avLst/>
          </a:prstGeom>
          <a:noFill/>
          <a:ln cap="flat" cmpd="sng" w="25400">
            <a:solidFill>
              <a:schemeClr val="dk1"/>
            </a:solidFill>
            <a:prstDash val="solid"/>
            <a:miter lim="800000"/>
            <a:headEnd len="sm" w="sm" type="none"/>
            <a:tailEnd len="sm" w="sm" type="none"/>
          </a:ln>
        </p:spPr>
      </p:cxnSp>
      <p:sp>
        <p:nvSpPr>
          <p:cNvPr id="1534" name="Google Shape;1534;p238"/>
          <p:cNvSpPr/>
          <p:nvPr>
            <p:ph idx="4" type="pic"/>
          </p:nvPr>
        </p:nvSpPr>
        <p:spPr>
          <a:xfrm>
            <a:off x="5010150" y="411163"/>
            <a:ext cx="2299200" cy="1485000"/>
          </a:xfrm>
          <a:prstGeom prst="rect">
            <a:avLst/>
          </a:prstGeom>
          <a:noFill/>
          <a:ln>
            <a:noFill/>
          </a:ln>
        </p:spPr>
      </p:sp>
      <p:sp>
        <p:nvSpPr>
          <p:cNvPr id="1535" name="Google Shape;1535;p238"/>
          <p:cNvSpPr txBox="1"/>
          <p:nvPr>
            <p:ph idx="1" type="body"/>
          </p:nvPr>
        </p:nvSpPr>
        <p:spPr>
          <a:xfrm>
            <a:off x="5010147" y="2029071"/>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800"/>
              <a:buFont typeface="Arial"/>
              <a:buNone/>
              <a:defRPr sz="1800">
                <a:solidFill>
                  <a:schemeClr val="dk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536" name="Google Shape;1536;p238"/>
          <p:cNvSpPr txBox="1"/>
          <p:nvPr>
            <p:ph idx="5" type="body"/>
          </p:nvPr>
        </p:nvSpPr>
        <p:spPr>
          <a:xfrm>
            <a:off x="1841062" y="4194240"/>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800"/>
              <a:buFont typeface="Arial"/>
              <a:buNone/>
              <a:defRPr sz="1800">
                <a:solidFill>
                  <a:schemeClr val="dk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537" name="Google Shape;1537;p238"/>
          <p:cNvSpPr txBox="1"/>
          <p:nvPr>
            <p:ph idx="6" type="body"/>
          </p:nvPr>
        </p:nvSpPr>
        <p:spPr>
          <a:xfrm>
            <a:off x="863600" y="4407112"/>
            <a:ext cx="8280300" cy="736500"/>
          </a:xfrm>
          <a:prstGeom prst="rect">
            <a:avLst/>
          </a:prstGeom>
          <a:noFill/>
          <a:ln>
            <a:noFill/>
          </a:ln>
        </p:spPr>
        <p:txBody>
          <a:bodyPr anchorCtr="0" anchor="b" bIns="45700" lIns="91425" spcFirstLastPara="1" rIns="91425" wrap="square" tIns="45700">
            <a:normAutofit/>
          </a:bodyPr>
          <a:lstStyle>
            <a:lvl1pPr indent="-228600" lvl="0" marL="457200" rtl="0" algn="r">
              <a:lnSpc>
                <a:spcPct val="90000"/>
              </a:lnSpc>
              <a:spcBef>
                <a:spcPts val="750"/>
              </a:spcBef>
              <a:spcAft>
                <a:spcPts val="0"/>
              </a:spcAft>
              <a:buClr>
                <a:schemeClr val="lt1"/>
              </a:buClr>
              <a:buSzPts val="1400"/>
              <a:buNone/>
              <a:defRPr sz="1400">
                <a:solidFill>
                  <a:schemeClr val="lt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2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Dark)" showMasterSp="0">
  <p:cSld name="5 images (Dark)">
    <p:bg>
      <p:bgPr>
        <a:solidFill>
          <a:schemeClr val="dk2"/>
        </a:solidFill>
      </p:bgPr>
    </p:bg>
    <p:spTree>
      <p:nvGrpSpPr>
        <p:cNvPr id="1538" name="Shape 1538"/>
        <p:cNvGrpSpPr/>
        <p:nvPr/>
      </p:nvGrpSpPr>
      <p:grpSpPr>
        <a:xfrm>
          <a:off x="0" y="0"/>
          <a:ext cx="0" cy="0"/>
          <a:chOff x="0" y="0"/>
          <a:chExt cx="0" cy="0"/>
        </a:xfrm>
      </p:grpSpPr>
      <p:sp>
        <p:nvSpPr>
          <p:cNvPr id="1539" name="Google Shape;1539;p239"/>
          <p:cNvSpPr txBox="1"/>
          <p:nvPr>
            <p:ph type="title"/>
          </p:nvPr>
        </p:nvSpPr>
        <p:spPr>
          <a:xfrm>
            <a:off x="431800" y="2029070"/>
            <a:ext cx="2299200" cy="319800"/>
          </a:xfrm>
          <a:prstGeom prst="rect">
            <a:avLst/>
          </a:prstGeom>
          <a:noFill/>
          <a:ln>
            <a:noFill/>
          </a:ln>
        </p:spPr>
        <p:txBody>
          <a:bodyPr anchorCtr="0" anchor="ctr" bIns="45700" lIns="91425" spcFirstLastPara="1" rIns="91425" wrap="square" tIns="45700">
            <a:norm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spcBef>
                <a:spcPts val="50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cxnSp>
        <p:nvCxnSpPr>
          <p:cNvPr id="1540" name="Google Shape;1540;p239"/>
          <p:cNvCxnSpPr/>
          <p:nvPr/>
        </p:nvCxnSpPr>
        <p:spPr>
          <a:xfrm>
            <a:off x="431801" y="2029084"/>
            <a:ext cx="2299200" cy="0"/>
          </a:xfrm>
          <a:prstGeom prst="straightConnector1">
            <a:avLst/>
          </a:prstGeom>
          <a:noFill/>
          <a:ln cap="flat" cmpd="sng" w="25400">
            <a:solidFill>
              <a:schemeClr val="lt1"/>
            </a:solidFill>
            <a:prstDash val="solid"/>
            <a:miter lim="800000"/>
            <a:headEnd len="sm" w="sm" type="none"/>
            <a:tailEnd len="sm" w="sm" type="none"/>
          </a:ln>
        </p:spPr>
      </p:cxnSp>
      <p:sp>
        <p:nvSpPr>
          <p:cNvPr id="1541" name="Google Shape;1541;p239"/>
          <p:cNvSpPr/>
          <p:nvPr>
            <p:ph idx="2" type="pic"/>
          </p:nvPr>
        </p:nvSpPr>
        <p:spPr>
          <a:xfrm>
            <a:off x="431802" y="411163"/>
            <a:ext cx="2299200" cy="1485000"/>
          </a:xfrm>
          <a:prstGeom prst="rect">
            <a:avLst/>
          </a:prstGeom>
          <a:noFill/>
          <a:ln>
            <a:noFill/>
          </a:ln>
        </p:spPr>
      </p:sp>
      <p:cxnSp>
        <p:nvCxnSpPr>
          <p:cNvPr id="1542" name="Google Shape;1542;p239"/>
          <p:cNvCxnSpPr/>
          <p:nvPr/>
        </p:nvCxnSpPr>
        <p:spPr>
          <a:xfrm>
            <a:off x="436125" y="4189671"/>
            <a:ext cx="2299200" cy="0"/>
          </a:xfrm>
          <a:prstGeom prst="straightConnector1">
            <a:avLst/>
          </a:prstGeom>
          <a:noFill/>
          <a:ln cap="flat" cmpd="sng" w="25400">
            <a:solidFill>
              <a:schemeClr val="lt1"/>
            </a:solidFill>
            <a:prstDash val="solid"/>
            <a:miter lim="800000"/>
            <a:headEnd len="sm" w="sm" type="none"/>
            <a:tailEnd len="sm" w="sm" type="none"/>
          </a:ln>
        </p:spPr>
      </p:cxnSp>
      <p:sp>
        <p:nvSpPr>
          <p:cNvPr id="1543" name="Google Shape;1543;p239"/>
          <p:cNvSpPr/>
          <p:nvPr>
            <p:ph idx="3" type="pic"/>
          </p:nvPr>
        </p:nvSpPr>
        <p:spPr>
          <a:xfrm>
            <a:off x="436125" y="2571750"/>
            <a:ext cx="2299200" cy="1485000"/>
          </a:xfrm>
          <a:prstGeom prst="rect">
            <a:avLst/>
          </a:prstGeom>
          <a:noFill/>
          <a:ln>
            <a:noFill/>
          </a:ln>
        </p:spPr>
      </p:sp>
      <p:cxnSp>
        <p:nvCxnSpPr>
          <p:cNvPr id="1544" name="Google Shape;1544;p239"/>
          <p:cNvCxnSpPr/>
          <p:nvPr/>
        </p:nvCxnSpPr>
        <p:spPr>
          <a:xfrm>
            <a:off x="6413064" y="2029084"/>
            <a:ext cx="2299200" cy="0"/>
          </a:xfrm>
          <a:prstGeom prst="straightConnector1">
            <a:avLst/>
          </a:prstGeom>
          <a:noFill/>
          <a:ln cap="flat" cmpd="sng" w="25400">
            <a:solidFill>
              <a:schemeClr val="lt1"/>
            </a:solidFill>
            <a:prstDash val="solid"/>
            <a:miter lim="800000"/>
            <a:headEnd len="sm" w="sm" type="none"/>
            <a:tailEnd len="sm" w="sm" type="none"/>
          </a:ln>
        </p:spPr>
      </p:cxnSp>
      <p:sp>
        <p:nvSpPr>
          <p:cNvPr id="1545" name="Google Shape;1545;p239"/>
          <p:cNvSpPr/>
          <p:nvPr>
            <p:ph idx="4" type="pic"/>
          </p:nvPr>
        </p:nvSpPr>
        <p:spPr>
          <a:xfrm>
            <a:off x="6413065" y="411163"/>
            <a:ext cx="2299200" cy="1485000"/>
          </a:xfrm>
          <a:prstGeom prst="rect">
            <a:avLst/>
          </a:prstGeom>
          <a:noFill/>
          <a:ln>
            <a:noFill/>
          </a:ln>
        </p:spPr>
      </p:sp>
      <p:sp>
        <p:nvSpPr>
          <p:cNvPr id="1546" name="Google Shape;1546;p239"/>
          <p:cNvSpPr txBox="1"/>
          <p:nvPr>
            <p:ph idx="1" type="body"/>
          </p:nvPr>
        </p:nvSpPr>
        <p:spPr>
          <a:xfrm>
            <a:off x="6413062" y="2029071"/>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1800"/>
              <a:buFont typeface="Arial"/>
              <a:buNone/>
              <a:defRPr sz="1800">
                <a:solidFill>
                  <a:schemeClr val="lt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547" name="Google Shape;1547;p239"/>
          <p:cNvSpPr txBox="1"/>
          <p:nvPr>
            <p:ph idx="5" type="body"/>
          </p:nvPr>
        </p:nvSpPr>
        <p:spPr>
          <a:xfrm>
            <a:off x="436125" y="4189657"/>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1800"/>
              <a:buFont typeface="Arial"/>
              <a:buNone/>
              <a:defRPr sz="1800">
                <a:solidFill>
                  <a:schemeClr val="lt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cxnSp>
        <p:nvCxnSpPr>
          <p:cNvPr id="1548" name="Google Shape;1548;p239"/>
          <p:cNvCxnSpPr/>
          <p:nvPr/>
        </p:nvCxnSpPr>
        <p:spPr>
          <a:xfrm>
            <a:off x="3422428" y="2029084"/>
            <a:ext cx="2299200" cy="0"/>
          </a:xfrm>
          <a:prstGeom prst="straightConnector1">
            <a:avLst/>
          </a:prstGeom>
          <a:noFill/>
          <a:ln cap="flat" cmpd="sng" w="25400">
            <a:solidFill>
              <a:schemeClr val="lt1"/>
            </a:solidFill>
            <a:prstDash val="solid"/>
            <a:miter lim="800000"/>
            <a:headEnd len="sm" w="sm" type="none"/>
            <a:tailEnd len="sm" w="sm" type="none"/>
          </a:ln>
        </p:spPr>
      </p:cxnSp>
      <p:sp>
        <p:nvSpPr>
          <p:cNvPr id="1549" name="Google Shape;1549;p239"/>
          <p:cNvSpPr/>
          <p:nvPr>
            <p:ph idx="6" type="pic"/>
          </p:nvPr>
        </p:nvSpPr>
        <p:spPr>
          <a:xfrm>
            <a:off x="3422429" y="411163"/>
            <a:ext cx="2299200" cy="1485000"/>
          </a:xfrm>
          <a:prstGeom prst="rect">
            <a:avLst/>
          </a:prstGeom>
          <a:noFill/>
          <a:ln>
            <a:noFill/>
          </a:ln>
        </p:spPr>
      </p:sp>
      <p:cxnSp>
        <p:nvCxnSpPr>
          <p:cNvPr id="1550" name="Google Shape;1550;p239"/>
          <p:cNvCxnSpPr/>
          <p:nvPr/>
        </p:nvCxnSpPr>
        <p:spPr>
          <a:xfrm>
            <a:off x="3429712" y="4189671"/>
            <a:ext cx="2299200" cy="0"/>
          </a:xfrm>
          <a:prstGeom prst="straightConnector1">
            <a:avLst/>
          </a:prstGeom>
          <a:noFill/>
          <a:ln cap="flat" cmpd="sng" w="25400">
            <a:solidFill>
              <a:schemeClr val="lt1"/>
            </a:solidFill>
            <a:prstDash val="solid"/>
            <a:miter lim="800000"/>
            <a:headEnd len="sm" w="sm" type="none"/>
            <a:tailEnd len="sm" w="sm" type="none"/>
          </a:ln>
        </p:spPr>
      </p:cxnSp>
      <p:sp>
        <p:nvSpPr>
          <p:cNvPr id="1551" name="Google Shape;1551;p239"/>
          <p:cNvSpPr/>
          <p:nvPr>
            <p:ph idx="7" type="pic"/>
          </p:nvPr>
        </p:nvSpPr>
        <p:spPr>
          <a:xfrm>
            <a:off x="3429712" y="2571750"/>
            <a:ext cx="2299200" cy="1485000"/>
          </a:xfrm>
          <a:prstGeom prst="rect">
            <a:avLst/>
          </a:prstGeom>
          <a:noFill/>
          <a:ln>
            <a:noFill/>
          </a:ln>
        </p:spPr>
      </p:sp>
      <p:sp>
        <p:nvSpPr>
          <p:cNvPr id="1552" name="Google Shape;1552;p239"/>
          <p:cNvSpPr txBox="1"/>
          <p:nvPr>
            <p:ph idx="8" type="body"/>
          </p:nvPr>
        </p:nvSpPr>
        <p:spPr>
          <a:xfrm>
            <a:off x="3422426" y="2029071"/>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1800"/>
              <a:buFont typeface="Arial"/>
              <a:buNone/>
              <a:defRPr sz="1800">
                <a:solidFill>
                  <a:schemeClr val="lt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553" name="Google Shape;1553;p239"/>
          <p:cNvSpPr txBox="1"/>
          <p:nvPr>
            <p:ph idx="9" type="body"/>
          </p:nvPr>
        </p:nvSpPr>
        <p:spPr>
          <a:xfrm>
            <a:off x="3429712" y="4189657"/>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1800"/>
              <a:buFont typeface="Arial"/>
              <a:buNone/>
              <a:defRPr sz="1800">
                <a:solidFill>
                  <a:schemeClr val="lt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554" name="Google Shape;1554;p239"/>
          <p:cNvSpPr txBox="1"/>
          <p:nvPr>
            <p:ph idx="13"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1620">
          <p15:clr>
            <a:srgbClr val="FBAE40"/>
          </p15:clr>
        </p15:guide>
        <p15:guide id="3" orient="horz" pos="259">
          <p15:clr>
            <a:srgbClr val="FBAE40"/>
          </p15:clr>
        </p15:guide>
        <p15:guide id="4" pos="5488">
          <p15:clr>
            <a:srgbClr val="FBAE40"/>
          </p15:clr>
        </p15:guide>
        <p15:guide id="5" orient="horz" pos="2981">
          <p15:clr>
            <a:srgbClr val="FBAE40"/>
          </p15:clr>
        </p15:guide>
        <p15:guide id="6" pos="1723">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2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Light)" showMasterSp="0">
  <p:cSld name="5 images (Light)">
    <p:bg>
      <p:bgPr>
        <a:solidFill>
          <a:schemeClr val="lt2"/>
        </a:solidFill>
      </p:bgPr>
    </p:bg>
    <p:spTree>
      <p:nvGrpSpPr>
        <p:cNvPr id="1555" name="Shape 1555"/>
        <p:cNvGrpSpPr/>
        <p:nvPr/>
      </p:nvGrpSpPr>
      <p:grpSpPr>
        <a:xfrm>
          <a:off x="0" y="0"/>
          <a:ext cx="0" cy="0"/>
          <a:chOff x="0" y="0"/>
          <a:chExt cx="0" cy="0"/>
        </a:xfrm>
      </p:grpSpPr>
      <p:sp>
        <p:nvSpPr>
          <p:cNvPr id="1556" name="Google Shape;1556;p240"/>
          <p:cNvSpPr txBox="1"/>
          <p:nvPr>
            <p:ph type="title"/>
          </p:nvPr>
        </p:nvSpPr>
        <p:spPr>
          <a:xfrm>
            <a:off x="431800" y="2029070"/>
            <a:ext cx="2299200" cy="319800"/>
          </a:xfrm>
          <a:prstGeom prst="rect">
            <a:avLst/>
          </a:prstGeom>
          <a:noFill/>
          <a:ln>
            <a:noFill/>
          </a:ln>
        </p:spPr>
        <p:txBody>
          <a:bodyPr anchorCtr="0" anchor="ctr" bIns="45700" lIns="91425" spcFirstLastPara="1" rIns="91425" wrap="square" tIns="45700">
            <a:norm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spcBef>
                <a:spcPts val="50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cxnSp>
        <p:nvCxnSpPr>
          <p:cNvPr id="1557" name="Google Shape;1557;p240"/>
          <p:cNvCxnSpPr/>
          <p:nvPr/>
        </p:nvCxnSpPr>
        <p:spPr>
          <a:xfrm>
            <a:off x="431801" y="2029084"/>
            <a:ext cx="2299200" cy="0"/>
          </a:xfrm>
          <a:prstGeom prst="straightConnector1">
            <a:avLst/>
          </a:prstGeom>
          <a:noFill/>
          <a:ln cap="flat" cmpd="sng" w="25400">
            <a:solidFill>
              <a:schemeClr val="dk1"/>
            </a:solidFill>
            <a:prstDash val="solid"/>
            <a:miter lim="800000"/>
            <a:headEnd len="sm" w="sm" type="none"/>
            <a:tailEnd len="sm" w="sm" type="none"/>
          </a:ln>
        </p:spPr>
      </p:cxnSp>
      <p:sp>
        <p:nvSpPr>
          <p:cNvPr id="1558" name="Google Shape;1558;p240"/>
          <p:cNvSpPr/>
          <p:nvPr>
            <p:ph idx="2" type="pic"/>
          </p:nvPr>
        </p:nvSpPr>
        <p:spPr>
          <a:xfrm>
            <a:off x="431802" y="411163"/>
            <a:ext cx="2299200" cy="1485000"/>
          </a:xfrm>
          <a:prstGeom prst="rect">
            <a:avLst/>
          </a:prstGeom>
          <a:noFill/>
          <a:ln>
            <a:noFill/>
          </a:ln>
        </p:spPr>
      </p:sp>
      <p:cxnSp>
        <p:nvCxnSpPr>
          <p:cNvPr id="1559" name="Google Shape;1559;p240"/>
          <p:cNvCxnSpPr/>
          <p:nvPr/>
        </p:nvCxnSpPr>
        <p:spPr>
          <a:xfrm>
            <a:off x="431799" y="4202205"/>
            <a:ext cx="2299200" cy="0"/>
          </a:xfrm>
          <a:prstGeom prst="straightConnector1">
            <a:avLst/>
          </a:prstGeom>
          <a:noFill/>
          <a:ln cap="flat" cmpd="sng" w="25400">
            <a:solidFill>
              <a:schemeClr val="dk1"/>
            </a:solidFill>
            <a:prstDash val="solid"/>
            <a:miter lim="800000"/>
            <a:headEnd len="sm" w="sm" type="none"/>
            <a:tailEnd len="sm" w="sm" type="none"/>
          </a:ln>
        </p:spPr>
      </p:cxnSp>
      <p:sp>
        <p:nvSpPr>
          <p:cNvPr id="1560" name="Google Shape;1560;p240"/>
          <p:cNvSpPr/>
          <p:nvPr>
            <p:ph idx="3" type="pic"/>
          </p:nvPr>
        </p:nvSpPr>
        <p:spPr>
          <a:xfrm>
            <a:off x="431800" y="2584284"/>
            <a:ext cx="2299200" cy="1485000"/>
          </a:xfrm>
          <a:prstGeom prst="rect">
            <a:avLst/>
          </a:prstGeom>
          <a:noFill/>
          <a:ln>
            <a:noFill/>
          </a:ln>
        </p:spPr>
      </p:sp>
      <p:cxnSp>
        <p:nvCxnSpPr>
          <p:cNvPr id="1561" name="Google Shape;1561;p240"/>
          <p:cNvCxnSpPr/>
          <p:nvPr/>
        </p:nvCxnSpPr>
        <p:spPr>
          <a:xfrm>
            <a:off x="6413064" y="2029084"/>
            <a:ext cx="2299200" cy="0"/>
          </a:xfrm>
          <a:prstGeom prst="straightConnector1">
            <a:avLst/>
          </a:prstGeom>
          <a:noFill/>
          <a:ln cap="flat" cmpd="sng" w="25400">
            <a:solidFill>
              <a:schemeClr val="dk1"/>
            </a:solidFill>
            <a:prstDash val="solid"/>
            <a:miter lim="800000"/>
            <a:headEnd len="sm" w="sm" type="none"/>
            <a:tailEnd len="sm" w="sm" type="none"/>
          </a:ln>
        </p:spPr>
      </p:cxnSp>
      <p:sp>
        <p:nvSpPr>
          <p:cNvPr id="1562" name="Google Shape;1562;p240"/>
          <p:cNvSpPr/>
          <p:nvPr>
            <p:ph idx="4" type="pic"/>
          </p:nvPr>
        </p:nvSpPr>
        <p:spPr>
          <a:xfrm>
            <a:off x="6413065" y="411163"/>
            <a:ext cx="2299200" cy="1485000"/>
          </a:xfrm>
          <a:prstGeom prst="rect">
            <a:avLst/>
          </a:prstGeom>
          <a:noFill/>
          <a:ln>
            <a:noFill/>
          </a:ln>
        </p:spPr>
      </p:sp>
      <p:sp>
        <p:nvSpPr>
          <p:cNvPr id="1563" name="Google Shape;1563;p240"/>
          <p:cNvSpPr txBox="1"/>
          <p:nvPr>
            <p:ph idx="1" type="body"/>
          </p:nvPr>
        </p:nvSpPr>
        <p:spPr>
          <a:xfrm>
            <a:off x="6413062" y="2029071"/>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800"/>
              <a:buFont typeface="Arial"/>
              <a:buNone/>
              <a:defRPr sz="1800">
                <a:solidFill>
                  <a:schemeClr val="dk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564" name="Google Shape;1564;p240"/>
          <p:cNvSpPr txBox="1"/>
          <p:nvPr>
            <p:ph idx="5" type="body"/>
          </p:nvPr>
        </p:nvSpPr>
        <p:spPr>
          <a:xfrm>
            <a:off x="431799" y="4202191"/>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800"/>
              <a:buFont typeface="Arial"/>
              <a:buNone/>
              <a:defRPr sz="1800">
                <a:solidFill>
                  <a:schemeClr val="dk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cxnSp>
        <p:nvCxnSpPr>
          <p:cNvPr id="1565" name="Google Shape;1565;p240"/>
          <p:cNvCxnSpPr/>
          <p:nvPr/>
        </p:nvCxnSpPr>
        <p:spPr>
          <a:xfrm>
            <a:off x="3422428" y="2029084"/>
            <a:ext cx="2299200" cy="0"/>
          </a:xfrm>
          <a:prstGeom prst="straightConnector1">
            <a:avLst/>
          </a:prstGeom>
          <a:noFill/>
          <a:ln cap="flat" cmpd="sng" w="25400">
            <a:solidFill>
              <a:schemeClr val="dk1"/>
            </a:solidFill>
            <a:prstDash val="solid"/>
            <a:miter lim="800000"/>
            <a:headEnd len="sm" w="sm" type="none"/>
            <a:tailEnd len="sm" w="sm" type="none"/>
          </a:ln>
        </p:spPr>
      </p:cxnSp>
      <p:sp>
        <p:nvSpPr>
          <p:cNvPr id="1566" name="Google Shape;1566;p240"/>
          <p:cNvSpPr/>
          <p:nvPr>
            <p:ph idx="6" type="pic"/>
          </p:nvPr>
        </p:nvSpPr>
        <p:spPr>
          <a:xfrm>
            <a:off x="3422429" y="411163"/>
            <a:ext cx="2299200" cy="1485000"/>
          </a:xfrm>
          <a:prstGeom prst="rect">
            <a:avLst/>
          </a:prstGeom>
          <a:noFill/>
          <a:ln>
            <a:noFill/>
          </a:ln>
        </p:spPr>
      </p:sp>
      <p:cxnSp>
        <p:nvCxnSpPr>
          <p:cNvPr id="1567" name="Google Shape;1567;p240"/>
          <p:cNvCxnSpPr/>
          <p:nvPr/>
        </p:nvCxnSpPr>
        <p:spPr>
          <a:xfrm>
            <a:off x="3425386" y="4202205"/>
            <a:ext cx="2299200" cy="0"/>
          </a:xfrm>
          <a:prstGeom prst="straightConnector1">
            <a:avLst/>
          </a:prstGeom>
          <a:noFill/>
          <a:ln cap="flat" cmpd="sng" w="25400">
            <a:solidFill>
              <a:schemeClr val="dk1"/>
            </a:solidFill>
            <a:prstDash val="solid"/>
            <a:miter lim="800000"/>
            <a:headEnd len="sm" w="sm" type="none"/>
            <a:tailEnd len="sm" w="sm" type="none"/>
          </a:ln>
        </p:spPr>
      </p:cxnSp>
      <p:sp>
        <p:nvSpPr>
          <p:cNvPr id="1568" name="Google Shape;1568;p240"/>
          <p:cNvSpPr/>
          <p:nvPr>
            <p:ph idx="7" type="pic"/>
          </p:nvPr>
        </p:nvSpPr>
        <p:spPr>
          <a:xfrm>
            <a:off x="3425387" y="2584284"/>
            <a:ext cx="2299200" cy="1485000"/>
          </a:xfrm>
          <a:prstGeom prst="rect">
            <a:avLst/>
          </a:prstGeom>
          <a:noFill/>
          <a:ln>
            <a:noFill/>
          </a:ln>
        </p:spPr>
      </p:sp>
      <p:sp>
        <p:nvSpPr>
          <p:cNvPr id="1569" name="Google Shape;1569;p240"/>
          <p:cNvSpPr txBox="1"/>
          <p:nvPr>
            <p:ph idx="8" type="body"/>
          </p:nvPr>
        </p:nvSpPr>
        <p:spPr>
          <a:xfrm>
            <a:off x="3422426" y="2029071"/>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800"/>
              <a:buFont typeface="Arial"/>
              <a:buNone/>
              <a:defRPr sz="1800">
                <a:solidFill>
                  <a:schemeClr val="dk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570" name="Google Shape;1570;p240"/>
          <p:cNvSpPr txBox="1"/>
          <p:nvPr>
            <p:ph idx="9" type="body"/>
          </p:nvPr>
        </p:nvSpPr>
        <p:spPr>
          <a:xfrm>
            <a:off x="3425386" y="4202191"/>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800"/>
              <a:buFont typeface="Arial"/>
              <a:buNone/>
              <a:defRPr sz="1800">
                <a:solidFill>
                  <a:schemeClr val="dk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571" name="Google Shape;1571;p240"/>
          <p:cNvSpPr txBox="1"/>
          <p:nvPr>
            <p:ph idx="13" type="body"/>
          </p:nvPr>
        </p:nvSpPr>
        <p:spPr>
          <a:xfrm>
            <a:off x="863600" y="4407112"/>
            <a:ext cx="8280300" cy="736500"/>
          </a:xfrm>
          <a:prstGeom prst="rect">
            <a:avLst/>
          </a:prstGeom>
          <a:noFill/>
          <a:ln>
            <a:noFill/>
          </a:ln>
        </p:spPr>
        <p:txBody>
          <a:bodyPr anchorCtr="0" anchor="b" bIns="45700" lIns="91425" spcFirstLastPara="1" rIns="91425" wrap="square" tIns="45700">
            <a:normAutofit/>
          </a:bodyPr>
          <a:lstStyle>
            <a:lvl1pPr indent="-228600" lvl="0" marL="457200" rtl="0" algn="r">
              <a:lnSpc>
                <a:spcPct val="90000"/>
              </a:lnSpc>
              <a:spcBef>
                <a:spcPts val="750"/>
              </a:spcBef>
              <a:spcAft>
                <a:spcPts val="0"/>
              </a:spcAft>
              <a:buClr>
                <a:schemeClr val="lt1"/>
              </a:buClr>
              <a:buSzPts val="1400"/>
              <a:buNone/>
              <a:defRPr sz="1400">
                <a:solidFill>
                  <a:schemeClr val="lt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2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Dark)" showMasterSp="0">
  <p:cSld name="6 images (Dark)">
    <p:bg>
      <p:bgPr>
        <a:solidFill>
          <a:schemeClr val="dk2"/>
        </a:solidFill>
      </p:bgPr>
    </p:bg>
    <p:spTree>
      <p:nvGrpSpPr>
        <p:cNvPr id="1572" name="Shape 1572"/>
        <p:cNvGrpSpPr/>
        <p:nvPr/>
      </p:nvGrpSpPr>
      <p:grpSpPr>
        <a:xfrm>
          <a:off x="0" y="0"/>
          <a:ext cx="0" cy="0"/>
          <a:chOff x="0" y="0"/>
          <a:chExt cx="0" cy="0"/>
        </a:xfrm>
      </p:grpSpPr>
      <p:sp>
        <p:nvSpPr>
          <p:cNvPr id="1573" name="Google Shape;1573;p241"/>
          <p:cNvSpPr txBox="1"/>
          <p:nvPr>
            <p:ph type="title"/>
          </p:nvPr>
        </p:nvSpPr>
        <p:spPr>
          <a:xfrm>
            <a:off x="431800" y="2029070"/>
            <a:ext cx="2299200" cy="319800"/>
          </a:xfrm>
          <a:prstGeom prst="rect">
            <a:avLst/>
          </a:prstGeom>
          <a:noFill/>
          <a:ln>
            <a:noFill/>
          </a:ln>
        </p:spPr>
        <p:txBody>
          <a:bodyPr anchorCtr="0" anchor="ctr" bIns="45700" lIns="91425" spcFirstLastPara="1" rIns="91425" wrap="square" tIns="45700">
            <a:normAutofit/>
          </a:bodyPr>
          <a:lstStyle>
            <a:lvl1pPr lvl="0" rtl="0" algn="l">
              <a:lnSpc>
                <a:spcPct val="100000"/>
              </a:lnSpc>
              <a:spcBef>
                <a:spcPts val="0"/>
              </a:spcBef>
              <a:spcAft>
                <a:spcPts val="0"/>
              </a:spcAft>
              <a:buClr>
                <a:schemeClr val="lt1"/>
              </a:buClr>
              <a:buSzPts val="1800"/>
              <a:buFont typeface="Arial"/>
              <a:buNone/>
              <a:defRPr b="0" sz="1800">
                <a:solidFill>
                  <a:schemeClr val="lt1"/>
                </a:solidFill>
              </a:defRPr>
            </a:lvl1pPr>
            <a:lvl2pPr lvl="1" rtl="0">
              <a:spcBef>
                <a:spcPts val="50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cxnSp>
        <p:nvCxnSpPr>
          <p:cNvPr id="1574" name="Google Shape;1574;p241"/>
          <p:cNvCxnSpPr/>
          <p:nvPr/>
        </p:nvCxnSpPr>
        <p:spPr>
          <a:xfrm>
            <a:off x="431801" y="2029084"/>
            <a:ext cx="2299200" cy="0"/>
          </a:xfrm>
          <a:prstGeom prst="straightConnector1">
            <a:avLst/>
          </a:prstGeom>
          <a:noFill/>
          <a:ln cap="flat" cmpd="sng" w="25400">
            <a:solidFill>
              <a:schemeClr val="lt1"/>
            </a:solidFill>
            <a:prstDash val="solid"/>
            <a:miter lim="800000"/>
            <a:headEnd len="sm" w="sm" type="none"/>
            <a:tailEnd len="sm" w="sm" type="none"/>
          </a:ln>
        </p:spPr>
      </p:cxnSp>
      <p:sp>
        <p:nvSpPr>
          <p:cNvPr id="1575" name="Google Shape;1575;p241"/>
          <p:cNvSpPr/>
          <p:nvPr>
            <p:ph idx="2" type="pic"/>
          </p:nvPr>
        </p:nvSpPr>
        <p:spPr>
          <a:xfrm>
            <a:off x="431802" y="411163"/>
            <a:ext cx="2299200" cy="1485000"/>
          </a:xfrm>
          <a:prstGeom prst="rect">
            <a:avLst/>
          </a:prstGeom>
          <a:noFill/>
          <a:ln>
            <a:noFill/>
          </a:ln>
        </p:spPr>
      </p:sp>
      <p:cxnSp>
        <p:nvCxnSpPr>
          <p:cNvPr id="1576" name="Google Shape;1576;p241"/>
          <p:cNvCxnSpPr/>
          <p:nvPr/>
        </p:nvCxnSpPr>
        <p:spPr>
          <a:xfrm>
            <a:off x="431797" y="4189671"/>
            <a:ext cx="2299200" cy="0"/>
          </a:xfrm>
          <a:prstGeom prst="straightConnector1">
            <a:avLst/>
          </a:prstGeom>
          <a:noFill/>
          <a:ln cap="flat" cmpd="sng" w="25400">
            <a:solidFill>
              <a:schemeClr val="lt1"/>
            </a:solidFill>
            <a:prstDash val="solid"/>
            <a:miter lim="800000"/>
            <a:headEnd len="sm" w="sm" type="none"/>
            <a:tailEnd len="sm" w="sm" type="none"/>
          </a:ln>
        </p:spPr>
      </p:cxnSp>
      <p:sp>
        <p:nvSpPr>
          <p:cNvPr id="1577" name="Google Shape;1577;p241"/>
          <p:cNvSpPr/>
          <p:nvPr>
            <p:ph idx="3" type="pic"/>
          </p:nvPr>
        </p:nvSpPr>
        <p:spPr>
          <a:xfrm>
            <a:off x="431798" y="2571750"/>
            <a:ext cx="2299200" cy="1485000"/>
          </a:xfrm>
          <a:prstGeom prst="rect">
            <a:avLst/>
          </a:prstGeom>
          <a:noFill/>
          <a:ln>
            <a:noFill/>
          </a:ln>
        </p:spPr>
      </p:sp>
      <p:cxnSp>
        <p:nvCxnSpPr>
          <p:cNvPr id="1578" name="Google Shape;1578;p241"/>
          <p:cNvCxnSpPr/>
          <p:nvPr/>
        </p:nvCxnSpPr>
        <p:spPr>
          <a:xfrm>
            <a:off x="6413064" y="2029084"/>
            <a:ext cx="2299200" cy="0"/>
          </a:xfrm>
          <a:prstGeom prst="straightConnector1">
            <a:avLst/>
          </a:prstGeom>
          <a:noFill/>
          <a:ln cap="flat" cmpd="sng" w="25400">
            <a:solidFill>
              <a:schemeClr val="lt1"/>
            </a:solidFill>
            <a:prstDash val="solid"/>
            <a:miter lim="800000"/>
            <a:headEnd len="sm" w="sm" type="none"/>
            <a:tailEnd len="sm" w="sm" type="none"/>
          </a:ln>
        </p:spPr>
      </p:cxnSp>
      <p:sp>
        <p:nvSpPr>
          <p:cNvPr id="1579" name="Google Shape;1579;p241"/>
          <p:cNvSpPr/>
          <p:nvPr>
            <p:ph idx="4" type="pic"/>
          </p:nvPr>
        </p:nvSpPr>
        <p:spPr>
          <a:xfrm>
            <a:off x="6413065" y="411163"/>
            <a:ext cx="2299200" cy="1485000"/>
          </a:xfrm>
          <a:prstGeom prst="rect">
            <a:avLst/>
          </a:prstGeom>
          <a:noFill/>
          <a:ln>
            <a:noFill/>
          </a:ln>
        </p:spPr>
      </p:sp>
      <p:cxnSp>
        <p:nvCxnSpPr>
          <p:cNvPr id="1580" name="Google Shape;1580;p241"/>
          <p:cNvCxnSpPr/>
          <p:nvPr/>
        </p:nvCxnSpPr>
        <p:spPr>
          <a:xfrm>
            <a:off x="6413061" y="4189671"/>
            <a:ext cx="2299200" cy="0"/>
          </a:xfrm>
          <a:prstGeom prst="straightConnector1">
            <a:avLst/>
          </a:prstGeom>
          <a:noFill/>
          <a:ln cap="flat" cmpd="sng" w="25400">
            <a:solidFill>
              <a:schemeClr val="lt1"/>
            </a:solidFill>
            <a:prstDash val="solid"/>
            <a:miter lim="800000"/>
            <a:headEnd len="sm" w="sm" type="none"/>
            <a:tailEnd len="sm" w="sm" type="none"/>
          </a:ln>
        </p:spPr>
      </p:cxnSp>
      <p:sp>
        <p:nvSpPr>
          <p:cNvPr id="1581" name="Google Shape;1581;p241"/>
          <p:cNvSpPr/>
          <p:nvPr>
            <p:ph idx="5" type="pic"/>
          </p:nvPr>
        </p:nvSpPr>
        <p:spPr>
          <a:xfrm>
            <a:off x="6413062" y="2571750"/>
            <a:ext cx="2299200" cy="1485000"/>
          </a:xfrm>
          <a:prstGeom prst="rect">
            <a:avLst/>
          </a:prstGeom>
          <a:noFill/>
          <a:ln>
            <a:noFill/>
          </a:ln>
        </p:spPr>
      </p:sp>
      <p:sp>
        <p:nvSpPr>
          <p:cNvPr id="1582" name="Google Shape;1582;p241"/>
          <p:cNvSpPr txBox="1"/>
          <p:nvPr>
            <p:ph idx="1" type="body"/>
          </p:nvPr>
        </p:nvSpPr>
        <p:spPr>
          <a:xfrm>
            <a:off x="6413062" y="2029071"/>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1800"/>
              <a:buFont typeface="Arial"/>
              <a:buNone/>
              <a:defRPr sz="1800">
                <a:solidFill>
                  <a:schemeClr val="lt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583" name="Google Shape;1583;p241"/>
          <p:cNvSpPr txBox="1"/>
          <p:nvPr>
            <p:ph idx="6" type="body"/>
          </p:nvPr>
        </p:nvSpPr>
        <p:spPr>
          <a:xfrm>
            <a:off x="431797" y="4189657"/>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1800"/>
              <a:buFont typeface="Arial"/>
              <a:buNone/>
              <a:defRPr sz="1800">
                <a:solidFill>
                  <a:schemeClr val="lt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584" name="Google Shape;1584;p241"/>
          <p:cNvSpPr txBox="1"/>
          <p:nvPr>
            <p:ph idx="7" type="body"/>
          </p:nvPr>
        </p:nvSpPr>
        <p:spPr>
          <a:xfrm>
            <a:off x="6413061" y="4189657"/>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1800"/>
              <a:buFont typeface="Arial"/>
              <a:buNone/>
              <a:defRPr sz="1800">
                <a:solidFill>
                  <a:schemeClr val="lt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cxnSp>
        <p:nvCxnSpPr>
          <p:cNvPr id="1585" name="Google Shape;1585;p241"/>
          <p:cNvCxnSpPr/>
          <p:nvPr/>
        </p:nvCxnSpPr>
        <p:spPr>
          <a:xfrm>
            <a:off x="3422428" y="2029084"/>
            <a:ext cx="2299200" cy="0"/>
          </a:xfrm>
          <a:prstGeom prst="straightConnector1">
            <a:avLst/>
          </a:prstGeom>
          <a:noFill/>
          <a:ln cap="flat" cmpd="sng" w="25400">
            <a:solidFill>
              <a:schemeClr val="lt1"/>
            </a:solidFill>
            <a:prstDash val="solid"/>
            <a:miter lim="800000"/>
            <a:headEnd len="sm" w="sm" type="none"/>
            <a:tailEnd len="sm" w="sm" type="none"/>
          </a:ln>
        </p:spPr>
      </p:cxnSp>
      <p:sp>
        <p:nvSpPr>
          <p:cNvPr id="1586" name="Google Shape;1586;p241"/>
          <p:cNvSpPr/>
          <p:nvPr>
            <p:ph idx="8" type="pic"/>
          </p:nvPr>
        </p:nvSpPr>
        <p:spPr>
          <a:xfrm>
            <a:off x="3422429" y="411163"/>
            <a:ext cx="2299200" cy="1485000"/>
          </a:xfrm>
          <a:prstGeom prst="rect">
            <a:avLst/>
          </a:prstGeom>
          <a:noFill/>
          <a:ln>
            <a:noFill/>
          </a:ln>
        </p:spPr>
      </p:sp>
      <p:cxnSp>
        <p:nvCxnSpPr>
          <p:cNvPr id="1587" name="Google Shape;1587;p241"/>
          <p:cNvCxnSpPr/>
          <p:nvPr/>
        </p:nvCxnSpPr>
        <p:spPr>
          <a:xfrm>
            <a:off x="3422425" y="4189671"/>
            <a:ext cx="2299200" cy="0"/>
          </a:xfrm>
          <a:prstGeom prst="straightConnector1">
            <a:avLst/>
          </a:prstGeom>
          <a:noFill/>
          <a:ln cap="flat" cmpd="sng" w="25400">
            <a:solidFill>
              <a:schemeClr val="lt1"/>
            </a:solidFill>
            <a:prstDash val="solid"/>
            <a:miter lim="800000"/>
            <a:headEnd len="sm" w="sm" type="none"/>
            <a:tailEnd len="sm" w="sm" type="none"/>
          </a:ln>
        </p:spPr>
      </p:cxnSp>
      <p:sp>
        <p:nvSpPr>
          <p:cNvPr id="1588" name="Google Shape;1588;p241"/>
          <p:cNvSpPr/>
          <p:nvPr>
            <p:ph idx="9" type="pic"/>
          </p:nvPr>
        </p:nvSpPr>
        <p:spPr>
          <a:xfrm>
            <a:off x="3422426" y="2571750"/>
            <a:ext cx="2299200" cy="1485000"/>
          </a:xfrm>
          <a:prstGeom prst="rect">
            <a:avLst/>
          </a:prstGeom>
          <a:noFill/>
          <a:ln>
            <a:noFill/>
          </a:ln>
        </p:spPr>
      </p:sp>
      <p:sp>
        <p:nvSpPr>
          <p:cNvPr id="1589" name="Google Shape;1589;p241"/>
          <p:cNvSpPr txBox="1"/>
          <p:nvPr>
            <p:ph idx="13" type="body"/>
          </p:nvPr>
        </p:nvSpPr>
        <p:spPr>
          <a:xfrm>
            <a:off x="3422426" y="2029071"/>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1800"/>
              <a:buFont typeface="Arial"/>
              <a:buNone/>
              <a:defRPr sz="1800">
                <a:solidFill>
                  <a:schemeClr val="lt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590" name="Google Shape;1590;p241"/>
          <p:cNvSpPr txBox="1"/>
          <p:nvPr>
            <p:ph idx="14" type="body"/>
          </p:nvPr>
        </p:nvSpPr>
        <p:spPr>
          <a:xfrm>
            <a:off x="3422425" y="4189657"/>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1800"/>
              <a:buFont typeface="Arial"/>
              <a:buNone/>
              <a:defRPr sz="1800">
                <a:solidFill>
                  <a:schemeClr val="lt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591" name="Google Shape;1591;p241"/>
          <p:cNvSpPr txBox="1"/>
          <p:nvPr>
            <p:ph idx="15"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606">
          <p15:clr>
            <a:srgbClr val="FBAE40"/>
          </p15:clr>
        </p15:guide>
        <p15:guide id="6" orient="horz" pos="1620">
          <p15:clr>
            <a:srgbClr val="FBAE40"/>
          </p15:clr>
        </p15:guide>
        <p15:guide id="7" pos="1723">
          <p15:clr>
            <a:srgbClr val="FBAE40"/>
          </p15:clr>
        </p15:guide>
        <p15:guide id="8" pos="2154">
          <p15:clr>
            <a:srgbClr val="FBAE40"/>
          </p15:clr>
        </p15:guide>
        <p15:guide id="9" pos="4037">
          <p15:clr>
            <a:srgbClr val="FBAE40"/>
          </p15:clr>
        </p15:guide>
      </p15:sldGuideLst>
    </p:ext>
  </p:extLst>
</p:sldLayout>
</file>

<file path=ppt/slideLayouts/slideLayout2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Light)" showMasterSp="0">
  <p:cSld name="6 images (Light)">
    <p:bg>
      <p:bgPr>
        <a:solidFill>
          <a:schemeClr val="lt2"/>
        </a:solidFill>
      </p:bgPr>
    </p:bg>
    <p:spTree>
      <p:nvGrpSpPr>
        <p:cNvPr id="1592" name="Shape 1592"/>
        <p:cNvGrpSpPr/>
        <p:nvPr/>
      </p:nvGrpSpPr>
      <p:grpSpPr>
        <a:xfrm>
          <a:off x="0" y="0"/>
          <a:ext cx="0" cy="0"/>
          <a:chOff x="0" y="0"/>
          <a:chExt cx="0" cy="0"/>
        </a:xfrm>
      </p:grpSpPr>
      <p:sp>
        <p:nvSpPr>
          <p:cNvPr id="1593" name="Google Shape;1593;p242"/>
          <p:cNvSpPr txBox="1"/>
          <p:nvPr>
            <p:ph type="title"/>
          </p:nvPr>
        </p:nvSpPr>
        <p:spPr>
          <a:xfrm>
            <a:off x="431800" y="2029070"/>
            <a:ext cx="2299200" cy="319800"/>
          </a:xfrm>
          <a:prstGeom prst="rect">
            <a:avLst/>
          </a:prstGeom>
          <a:noFill/>
          <a:ln>
            <a:noFill/>
          </a:ln>
        </p:spPr>
        <p:txBody>
          <a:bodyPr anchorCtr="0" anchor="ctr" bIns="45700" lIns="91425" spcFirstLastPara="1" rIns="91425" wrap="square" tIns="45700">
            <a:normAutofit/>
          </a:bodyPr>
          <a:lstStyle>
            <a:lvl1pPr lvl="0" rtl="0" algn="l">
              <a:lnSpc>
                <a:spcPct val="100000"/>
              </a:lnSpc>
              <a:spcBef>
                <a:spcPts val="0"/>
              </a:spcBef>
              <a:spcAft>
                <a:spcPts val="0"/>
              </a:spcAft>
              <a:buClr>
                <a:schemeClr val="dk1"/>
              </a:buClr>
              <a:buSzPts val="1800"/>
              <a:buFont typeface="Arial"/>
              <a:buNone/>
              <a:defRPr b="0" sz="1800">
                <a:solidFill>
                  <a:schemeClr val="dk1"/>
                </a:solidFill>
              </a:defRPr>
            </a:lvl1pPr>
            <a:lvl2pPr lvl="1" rtl="0">
              <a:spcBef>
                <a:spcPts val="50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cxnSp>
        <p:nvCxnSpPr>
          <p:cNvPr id="1594" name="Google Shape;1594;p242"/>
          <p:cNvCxnSpPr/>
          <p:nvPr/>
        </p:nvCxnSpPr>
        <p:spPr>
          <a:xfrm>
            <a:off x="431801" y="2029084"/>
            <a:ext cx="2299200" cy="0"/>
          </a:xfrm>
          <a:prstGeom prst="straightConnector1">
            <a:avLst/>
          </a:prstGeom>
          <a:noFill/>
          <a:ln cap="flat" cmpd="sng" w="25400">
            <a:solidFill>
              <a:schemeClr val="dk1"/>
            </a:solidFill>
            <a:prstDash val="solid"/>
            <a:miter lim="800000"/>
            <a:headEnd len="sm" w="sm" type="none"/>
            <a:tailEnd len="sm" w="sm" type="none"/>
          </a:ln>
        </p:spPr>
      </p:cxnSp>
      <p:sp>
        <p:nvSpPr>
          <p:cNvPr id="1595" name="Google Shape;1595;p242"/>
          <p:cNvSpPr/>
          <p:nvPr>
            <p:ph idx="2" type="pic"/>
          </p:nvPr>
        </p:nvSpPr>
        <p:spPr>
          <a:xfrm>
            <a:off x="431802" y="411163"/>
            <a:ext cx="2299200" cy="1485000"/>
          </a:xfrm>
          <a:prstGeom prst="rect">
            <a:avLst/>
          </a:prstGeom>
          <a:noFill/>
          <a:ln>
            <a:noFill/>
          </a:ln>
        </p:spPr>
      </p:sp>
      <p:cxnSp>
        <p:nvCxnSpPr>
          <p:cNvPr id="1596" name="Google Shape;1596;p242"/>
          <p:cNvCxnSpPr/>
          <p:nvPr/>
        </p:nvCxnSpPr>
        <p:spPr>
          <a:xfrm>
            <a:off x="436124" y="4203361"/>
            <a:ext cx="2299200" cy="0"/>
          </a:xfrm>
          <a:prstGeom prst="straightConnector1">
            <a:avLst/>
          </a:prstGeom>
          <a:noFill/>
          <a:ln cap="flat" cmpd="sng" w="25400">
            <a:solidFill>
              <a:schemeClr val="dk1"/>
            </a:solidFill>
            <a:prstDash val="solid"/>
            <a:miter lim="800000"/>
            <a:headEnd len="sm" w="sm" type="none"/>
            <a:tailEnd len="sm" w="sm" type="none"/>
          </a:ln>
        </p:spPr>
      </p:cxnSp>
      <p:sp>
        <p:nvSpPr>
          <p:cNvPr id="1597" name="Google Shape;1597;p242"/>
          <p:cNvSpPr/>
          <p:nvPr>
            <p:ph idx="3" type="pic"/>
          </p:nvPr>
        </p:nvSpPr>
        <p:spPr>
          <a:xfrm>
            <a:off x="436125" y="2585440"/>
            <a:ext cx="2299200" cy="1485000"/>
          </a:xfrm>
          <a:prstGeom prst="rect">
            <a:avLst/>
          </a:prstGeom>
          <a:noFill/>
          <a:ln>
            <a:noFill/>
          </a:ln>
        </p:spPr>
      </p:sp>
      <p:cxnSp>
        <p:nvCxnSpPr>
          <p:cNvPr id="1598" name="Google Shape;1598;p242"/>
          <p:cNvCxnSpPr/>
          <p:nvPr/>
        </p:nvCxnSpPr>
        <p:spPr>
          <a:xfrm>
            <a:off x="6413064" y="2029084"/>
            <a:ext cx="2299200" cy="0"/>
          </a:xfrm>
          <a:prstGeom prst="straightConnector1">
            <a:avLst/>
          </a:prstGeom>
          <a:noFill/>
          <a:ln cap="flat" cmpd="sng" w="25400">
            <a:solidFill>
              <a:schemeClr val="dk1"/>
            </a:solidFill>
            <a:prstDash val="solid"/>
            <a:miter lim="800000"/>
            <a:headEnd len="sm" w="sm" type="none"/>
            <a:tailEnd len="sm" w="sm" type="none"/>
          </a:ln>
        </p:spPr>
      </p:cxnSp>
      <p:sp>
        <p:nvSpPr>
          <p:cNvPr id="1599" name="Google Shape;1599;p242"/>
          <p:cNvSpPr/>
          <p:nvPr>
            <p:ph idx="4" type="pic"/>
          </p:nvPr>
        </p:nvSpPr>
        <p:spPr>
          <a:xfrm>
            <a:off x="6413065" y="411163"/>
            <a:ext cx="2299200" cy="1485000"/>
          </a:xfrm>
          <a:prstGeom prst="rect">
            <a:avLst/>
          </a:prstGeom>
          <a:noFill/>
          <a:ln>
            <a:noFill/>
          </a:ln>
        </p:spPr>
      </p:sp>
      <p:cxnSp>
        <p:nvCxnSpPr>
          <p:cNvPr id="1600" name="Google Shape;1600;p242"/>
          <p:cNvCxnSpPr/>
          <p:nvPr/>
        </p:nvCxnSpPr>
        <p:spPr>
          <a:xfrm>
            <a:off x="6417388" y="4203361"/>
            <a:ext cx="2299200" cy="0"/>
          </a:xfrm>
          <a:prstGeom prst="straightConnector1">
            <a:avLst/>
          </a:prstGeom>
          <a:noFill/>
          <a:ln cap="flat" cmpd="sng" w="25400">
            <a:solidFill>
              <a:schemeClr val="dk1"/>
            </a:solidFill>
            <a:prstDash val="solid"/>
            <a:miter lim="800000"/>
            <a:headEnd len="sm" w="sm" type="none"/>
            <a:tailEnd len="sm" w="sm" type="none"/>
          </a:ln>
        </p:spPr>
      </p:cxnSp>
      <p:sp>
        <p:nvSpPr>
          <p:cNvPr id="1601" name="Google Shape;1601;p242"/>
          <p:cNvSpPr/>
          <p:nvPr>
            <p:ph idx="5" type="pic"/>
          </p:nvPr>
        </p:nvSpPr>
        <p:spPr>
          <a:xfrm>
            <a:off x="6417389" y="2585440"/>
            <a:ext cx="2299200" cy="1485000"/>
          </a:xfrm>
          <a:prstGeom prst="rect">
            <a:avLst/>
          </a:prstGeom>
          <a:noFill/>
          <a:ln>
            <a:noFill/>
          </a:ln>
        </p:spPr>
      </p:sp>
      <p:sp>
        <p:nvSpPr>
          <p:cNvPr id="1602" name="Google Shape;1602;p242"/>
          <p:cNvSpPr txBox="1"/>
          <p:nvPr>
            <p:ph idx="1" type="body"/>
          </p:nvPr>
        </p:nvSpPr>
        <p:spPr>
          <a:xfrm>
            <a:off x="6413062" y="2029071"/>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800"/>
              <a:buFont typeface="Arial"/>
              <a:buNone/>
              <a:defRPr sz="1800">
                <a:solidFill>
                  <a:schemeClr val="dk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603" name="Google Shape;1603;p242"/>
          <p:cNvSpPr txBox="1"/>
          <p:nvPr>
            <p:ph idx="6" type="body"/>
          </p:nvPr>
        </p:nvSpPr>
        <p:spPr>
          <a:xfrm>
            <a:off x="436124" y="4203347"/>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800"/>
              <a:buFont typeface="Arial"/>
              <a:buNone/>
              <a:defRPr sz="1800">
                <a:solidFill>
                  <a:schemeClr val="dk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604" name="Google Shape;1604;p242"/>
          <p:cNvSpPr txBox="1"/>
          <p:nvPr>
            <p:ph idx="7" type="body"/>
          </p:nvPr>
        </p:nvSpPr>
        <p:spPr>
          <a:xfrm>
            <a:off x="6417388" y="4203347"/>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800"/>
              <a:buFont typeface="Arial"/>
              <a:buNone/>
              <a:defRPr sz="1800">
                <a:solidFill>
                  <a:schemeClr val="dk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cxnSp>
        <p:nvCxnSpPr>
          <p:cNvPr id="1605" name="Google Shape;1605;p242"/>
          <p:cNvCxnSpPr/>
          <p:nvPr/>
        </p:nvCxnSpPr>
        <p:spPr>
          <a:xfrm>
            <a:off x="3422428" y="2029084"/>
            <a:ext cx="2299200" cy="0"/>
          </a:xfrm>
          <a:prstGeom prst="straightConnector1">
            <a:avLst/>
          </a:prstGeom>
          <a:noFill/>
          <a:ln cap="flat" cmpd="sng" w="25400">
            <a:solidFill>
              <a:schemeClr val="dk1"/>
            </a:solidFill>
            <a:prstDash val="solid"/>
            <a:miter lim="800000"/>
            <a:headEnd len="sm" w="sm" type="none"/>
            <a:tailEnd len="sm" w="sm" type="none"/>
          </a:ln>
        </p:spPr>
      </p:cxnSp>
      <p:sp>
        <p:nvSpPr>
          <p:cNvPr id="1606" name="Google Shape;1606;p242"/>
          <p:cNvSpPr/>
          <p:nvPr>
            <p:ph idx="8" type="pic"/>
          </p:nvPr>
        </p:nvSpPr>
        <p:spPr>
          <a:xfrm>
            <a:off x="3422429" y="411163"/>
            <a:ext cx="2299200" cy="1485000"/>
          </a:xfrm>
          <a:prstGeom prst="rect">
            <a:avLst/>
          </a:prstGeom>
          <a:noFill/>
          <a:ln>
            <a:noFill/>
          </a:ln>
        </p:spPr>
      </p:sp>
      <p:cxnSp>
        <p:nvCxnSpPr>
          <p:cNvPr id="1607" name="Google Shape;1607;p242"/>
          <p:cNvCxnSpPr/>
          <p:nvPr/>
        </p:nvCxnSpPr>
        <p:spPr>
          <a:xfrm>
            <a:off x="3426752" y="4203361"/>
            <a:ext cx="2299200" cy="0"/>
          </a:xfrm>
          <a:prstGeom prst="straightConnector1">
            <a:avLst/>
          </a:prstGeom>
          <a:noFill/>
          <a:ln cap="flat" cmpd="sng" w="25400">
            <a:solidFill>
              <a:schemeClr val="dk1"/>
            </a:solidFill>
            <a:prstDash val="solid"/>
            <a:miter lim="800000"/>
            <a:headEnd len="sm" w="sm" type="none"/>
            <a:tailEnd len="sm" w="sm" type="none"/>
          </a:ln>
        </p:spPr>
      </p:cxnSp>
      <p:sp>
        <p:nvSpPr>
          <p:cNvPr id="1608" name="Google Shape;1608;p242"/>
          <p:cNvSpPr/>
          <p:nvPr>
            <p:ph idx="9" type="pic"/>
          </p:nvPr>
        </p:nvSpPr>
        <p:spPr>
          <a:xfrm>
            <a:off x="3426753" y="2585440"/>
            <a:ext cx="2299200" cy="1485000"/>
          </a:xfrm>
          <a:prstGeom prst="rect">
            <a:avLst/>
          </a:prstGeom>
          <a:noFill/>
          <a:ln>
            <a:noFill/>
          </a:ln>
        </p:spPr>
      </p:sp>
      <p:sp>
        <p:nvSpPr>
          <p:cNvPr id="1609" name="Google Shape;1609;p242"/>
          <p:cNvSpPr txBox="1"/>
          <p:nvPr>
            <p:ph idx="13" type="body"/>
          </p:nvPr>
        </p:nvSpPr>
        <p:spPr>
          <a:xfrm>
            <a:off x="3422426" y="2029071"/>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800"/>
              <a:buFont typeface="Arial"/>
              <a:buNone/>
              <a:defRPr sz="1800">
                <a:solidFill>
                  <a:schemeClr val="dk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610" name="Google Shape;1610;p242"/>
          <p:cNvSpPr txBox="1"/>
          <p:nvPr>
            <p:ph idx="14" type="body"/>
          </p:nvPr>
        </p:nvSpPr>
        <p:spPr>
          <a:xfrm>
            <a:off x="3426752" y="4203347"/>
            <a:ext cx="2299200" cy="3198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1800"/>
              <a:buFont typeface="Arial"/>
              <a:buNone/>
              <a:defRPr sz="1800">
                <a:solidFill>
                  <a:schemeClr val="dk1"/>
                </a:solidFill>
              </a:defRPr>
            </a:lvl1pPr>
            <a:lvl2pPr indent="-342900" lvl="1" marL="914400" rtl="0" algn="l">
              <a:lnSpc>
                <a:spcPct val="90000"/>
              </a:lnSpc>
              <a:spcBef>
                <a:spcPts val="500"/>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611" name="Google Shape;1611;p242"/>
          <p:cNvSpPr txBox="1"/>
          <p:nvPr>
            <p:ph idx="15" type="body"/>
          </p:nvPr>
        </p:nvSpPr>
        <p:spPr>
          <a:xfrm>
            <a:off x="863600" y="4407112"/>
            <a:ext cx="8280300" cy="736500"/>
          </a:xfrm>
          <a:prstGeom prst="rect">
            <a:avLst/>
          </a:prstGeom>
          <a:noFill/>
          <a:ln>
            <a:noFill/>
          </a:ln>
        </p:spPr>
        <p:txBody>
          <a:bodyPr anchorCtr="0" anchor="b" bIns="45700" lIns="91425" spcFirstLastPara="1" rIns="91425" wrap="square" tIns="45700">
            <a:normAutofit/>
          </a:bodyPr>
          <a:lstStyle>
            <a:lvl1pPr indent="-228600" lvl="0" marL="457200" rtl="0" algn="r">
              <a:lnSpc>
                <a:spcPct val="90000"/>
              </a:lnSpc>
              <a:spcBef>
                <a:spcPts val="750"/>
              </a:spcBef>
              <a:spcAft>
                <a:spcPts val="0"/>
              </a:spcAft>
              <a:buClr>
                <a:schemeClr val="lt1"/>
              </a:buClr>
              <a:buSzPts val="1400"/>
              <a:buNone/>
              <a:defRPr sz="1400">
                <a:solidFill>
                  <a:schemeClr val="lt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2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Dark)" showMasterSp="0">
  <p:cSld name="Bullets, chart (Dark)">
    <p:bg>
      <p:bgPr>
        <a:solidFill>
          <a:schemeClr val="dk2"/>
        </a:solidFill>
      </p:bgPr>
    </p:bg>
    <p:spTree>
      <p:nvGrpSpPr>
        <p:cNvPr id="1612" name="Shape 1612"/>
        <p:cNvGrpSpPr/>
        <p:nvPr/>
      </p:nvGrpSpPr>
      <p:grpSpPr>
        <a:xfrm>
          <a:off x="0" y="0"/>
          <a:ext cx="0" cy="0"/>
          <a:chOff x="0" y="0"/>
          <a:chExt cx="0" cy="0"/>
        </a:xfrm>
      </p:grpSpPr>
      <p:sp>
        <p:nvSpPr>
          <p:cNvPr id="1613" name="Google Shape;1613;p243"/>
          <p:cNvSpPr/>
          <p:nvPr>
            <p:ph idx="2" type="chart"/>
          </p:nvPr>
        </p:nvSpPr>
        <p:spPr>
          <a:xfrm>
            <a:off x="4791077" y="682938"/>
            <a:ext cx="3921000" cy="34623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750"/>
              </a:spcBef>
              <a:spcAft>
                <a:spcPts val="0"/>
              </a:spcAft>
              <a:buClr>
                <a:schemeClr val="lt1"/>
              </a:buClr>
              <a:buSzPts val="2100"/>
              <a:buFont typeface="Arial"/>
              <a:buNone/>
              <a:defRPr b="0" i="0" sz="2100" u="none" cap="none" strike="noStrike">
                <a:solidFill>
                  <a:schemeClr val="lt1"/>
                </a:solidFill>
                <a:latin typeface="Arial"/>
                <a:ea typeface="Arial"/>
                <a:cs typeface="Arial"/>
                <a:sym typeface="Arial"/>
              </a:defRPr>
            </a:lvl1pPr>
            <a:lvl2pPr lvl="1" marR="0" rtl="0" algn="l">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2pPr>
            <a:lvl3pPr lvl="2" marR="0" rtl="0" algn="l">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3pPr>
            <a:lvl4pPr lvl="3"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4pPr>
            <a:lvl5pPr lvl="4"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5pPr>
            <a:lvl6pPr lvl="5"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lvl="6"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lvl="7"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lvl="8"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1614" name="Google Shape;1614;p243"/>
          <p:cNvSpPr txBox="1"/>
          <p:nvPr>
            <p:ph idx="1" type="body"/>
          </p:nvPr>
        </p:nvSpPr>
        <p:spPr>
          <a:xfrm>
            <a:off x="431801" y="682938"/>
            <a:ext cx="3921000" cy="34623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lt1"/>
              </a:buClr>
              <a:buSzPts val="2800"/>
              <a:buFont typeface="Arial"/>
              <a:buChar char="–"/>
              <a:defRPr sz="2800">
                <a:solidFill>
                  <a:schemeClr val="lt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615" name="Google Shape;1615;p243"/>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2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Light)" showMasterSp="0">
  <p:cSld name="Bullets, chart (Light)">
    <p:bg>
      <p:bgPr>
        <a:solidFill>
          <a:schemeClr val="lt2"/>
        </a:solidFill>
      </p:bgPr>
    </p:bg>
    <p:spTree>
      <p:nvGrpSpPr>
        <p:cNvPr id="1616" name="Shape 1616"/>
        <p:cNvGrpSpPr/>
        <p:nvPr/>
      </p:nvGrpSpPr>
      <p:grpSpPr>
        <a:xfrm>
          <a:off x="0" y="0"/>
          <a:ext cx="0" cy="0"/>
          <a:chOff x="0" y="0"/>
          <a:chExt cx="0" cy="0"/>
        </a:xfrm>
      </p:grpSpPr>
      <p:sp>
        <p:nvSpPr>
          <p:cNvPr id="1617" name="Google Shape;1617;p244"/>
          <p:cNvSpPr/>
          <p:nvPr>
            <p:ph idx="2" type="chart"/>
          </p:nvPr>
        </p:nvSpPr>
        <p:spPr>
          <a:xfrm>
            <a:off x="4791077" y="682939"/>
            <a:ext cx="3921000" cy="34632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75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1pPr>
            <a:lvl2pPr lvl="1" marR="0" rtl="0" algn="l">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2pPr>
            <a:lvl3pPr lvl="2" marR="0" rtl="0" algn="l">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3pPr>
            <a:lvl4pPr lvl="3"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4pPr>
            <a:lvl5pPr lvl="4"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5pPr>
            <a:lvl6pPr lvl="5"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lvl="6"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lvl="7"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lvl="8"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1618" name="Google Shape;1618;p244"/>
          <p:cNvSpPr txBox="1"/>
          <p:nvPr>
            <p:ph idx="1" type="body"/>
          </p:nvPr>
        </p:nvSpPr>
        <p:spPr>
          <a:xfrm>
            <a:off x="431801" y="682938"/>
            <a:ext cx="3921000" cy="34632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dk1"/>
              </a:buClr>
              <a:buSzPts val="2800"/>
              <a:buFont typeface="Arial"/>
              <a:buChar char="–"/>
              <a:defRPr sz="2800">
                <a:solidFill>
                  <a:schemeClr val="dk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619" name="Google Shape;1619;p244"/>
          <p:cNvSpPr txBox="1"/>
          <p:nvPr>
            <p:ph idx="3" type="body"/>
          </p:nvPr>
        </p:nvSpPr>
        <p:spPr>
          <a:xfrm>
            <a:off x="863600" y="4407112"/>
            <a:ext cx="8280300" cy="736500"/>
          </a:xfrm>
          <a:prstGeom prst="rect">
            <a:avLst/>
          </a:prstGeom>
          <a:noFill/>
          <a:ln>
            <a:noFill/>
          </a:ln>
        </p:spPr>
        <p:txBody>
          <a:bodyPr anchorCtr="0" anchor="b" bIns="45700" lIns="91425" spcFirstLastPara="1" rIns="91425" wrap="square" tIns="45700">
            <a:normAutofit/>
          </a:bodyPr>
          <a:lstStyle>
            <a:lvl1pPr indent="-228600" lvl="0" marL="457200" rtl="0" algn="r">
              <a:lnSpc>
                <a:spcPct val="90000"/>
              </a:lnSpc>
              <a:spcBef>
                <a:spcPts val="750"/>
              </a:spcBef>
              <a:spcAft>
                <a:spcPts val="0"/>
              </a:spcAft>
              <a:buClr>
                <a:schemeClr val="lt1"/>
              </a:buClr>
              <a:buSzPts val="1400"/>
              <a:buNone/>
              <a:defRPr sz="1400">
                <a:solidFill>
                  <a:schemeClr val="lt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Dark) (Alt)" showMasterSp="0">
  <p:cSld name="Heading, bullets, image (Dark) (Alt)">
    <p:bg>
      <p:bgPr>
        <a:solidFill>
          <a:schemeClr val="dk2"/>
        </a:solidFill>
      </p:bgPr>
    </p:bg>
    <p:spTree>
      <p:nvGrpSpPr>
        <p:cNvPr id="101" name="Shape 101"/>
        <p:cNvGrpSpPr/>
        <p:nvPr/>
      </p:nvGrpSpPr>
      <p:grpSpPr>
        <a:xfrm>
          <a:off x="0" y="0"/>
          <a:ext cx="0" cy="0"/>
          <a:chOff x="0" y="0"/>
          <a:chExt cx="0" cy="0"/>
        </a:xfrm>
      </p:grpSpPr>
      <p:cxnSp>
        <p:nvCxnSpPr>
          <p:cNvPr id="102" name="Google Shape;102;p26"/>
          <p:cNvCxnSpPr/>
          <p:nvPr/>
        </p:nvCxnSpPr>
        <p:spPr>
          <a:xfrm>
            <a:off x="4791076" y="683054"/>
            <a:ext cx="3921000" cy="0"/>
          </a:xfrm>
          <a:prstGeom prst="straightConnector1">
            <a:avLst/>
          </a:prstGeom>
          <a:noFill/>
          <a:ln cap="flat" cmpd="sng" w="25400">
            <a:solidFill>
              <a:schemeClr val="lt1"/>
            </a:solidFill>
            <a:prstDash val="solid"/>
            <a:round/>
            <a:headEnd len="sm" w="sm" type="none"/>
            <a:tailEnd len="sm" w="sm" type="none"/>
          </a:ln>
        </p:spPr>
      </p:cxnSp>
      <p:sp>
        <p:nvSpPr>
          <p:cNvPr id="103" name="Google Shape;103;p26"/>
          <p:cNvSpPr txBox="1"/>
          <p:nvPr>
            <p:ph idx="1" type="body"/>
          </p:nvPr>
        </p:nvSpPr>
        <p:spPr>
          <a:xfrm>
            <a:off x="4791075" y="682940"/>
            <a:ext cx="3921000" cy="5451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04" name="Google Shape;104;p26"/>
          <p:cNvSpPr/>
          <p:nvPr>
            <p:ph idx="2" type="pic"/>
          </p:nvPr>
        </p:nvSpPr>
        <p:spPr>
          <a:xfrm>
            <a:off x="0" y="702659"/>
            <a:ext cx="3892500" cy="3640800"/>
          </a:xfrm>
          <a:prstGeom prst="rect">
            <a:avLst/>
          </a:prstGeom>
          <a:noFill/>
          <a:ln>
            <a:noFill/>
          </a:ln>
        </p:spPr>
      </p:sp>
      <p:sp>
        <p:nvSpPr>
          <p:cNvPr id="105" name="Google Shape;105;p26"/>
          <p:cNvSpPr txBox="1"/>
          <p:nvPr>
            <p:ph idx="3" type="body"/>
          </p:nvPr>
        </p:nvSpPr>
        <p:spPr>
          <a:xfrm>
            <a:off x="4791075" y="1294731"/>
            <a:ext cx="3921000" cy="30486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spcBef>
                <a:spcPts val="8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2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Dark)" showMasterSp="0">
  <p:cSld name="People circles (Dark)">
    <p:bg>
      <p:bgPr>
        <a:solidFill>
          <a:schemeClr val="dk2"/>
        </a:solidFill>
      </p:bgPr>
    </p:bg>
    <p:spTree>
      <p:nvGrpSpPr>
        <p:cNvPr id="1620" name="Shape 1620"/>
        <p:cNvGrpSpPr/>
        <p:nvPr/>
      </p:nvGrpSpPr>
      <p:grpSpPr>
        <a:xfrm>
          <a:off x="0" y="0"/>
          <a:ext cx="0" cy="0"/>
          <a:chOff x="0" y="0"/>
          <a:chExt cx="0" cy="0"/>
        </a:xfrm>
      </p:grpSpPr>
      <p:sp>
        <p:nvSpPr>
          <p:cNvPr id="1621" name="Google Shape;1621;p245"/>
          <p:cNvSpPr txBox="1"/>
          <p:nvPr>
            <p:ph idx="1" type="body"/>
          </p:nvPr>
        </p:nvSpPr>
        <p:spPr>
          <a:xfrm>
            <a:off x="2627933" y="3348539"/>
            <a:ext cx="1692000" cy="7014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750"/>
              </a:spcBef>
              <a:spcAft>
                <a:spcPts val="0"/>
              </a:spcAft>
              <a:buClr>
                <a:schemeClr val="lt1"/>
              </a:buClr>
              <a:buSzPts val="1600"/>
              <a:buNone/>
              <a:defRPr sz="1600">
                <a:solidFill>
                  <a:schemeClr val="lt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622" name="Google Shape;1622;p245"/>
          <p:cNvSpPr txBox="1"/>
          <p:nvPr>
            <p:ph type="title"/>
          </p:nvPr>
        </p:nvSpPr>
        <p:spPr>
          <a:xfrm>
            <a:off x="431800" y="3348537"/>
            <a:ext cx="1692000" cy="701400"/>
          </a:xfrm>
          <a:prstGeom prst="rect">
            <a:avLst/>
          </a:prstGeom>
          <a:noFill/>
          <a:ln>
            <a:noFill/>
          </a:ln>
        </p:spPr>
        <p:txBody>
          <a:bodyPr anchorCtr="0" anchor="ctr" bIns="45700" lIns="91425" spcFirstLastPara="1" rIns="91425" wrap="square" tIns="45700">
            <a:normAutofit/>
          </a:bodyPr>
          <a:lstStyle>
            <a:lvl1pPr lvl="0" rtl="0" algn="ctr">
              <a:lnSpc>
                <a:spcPct val="100000"/>
              </a:lnSpc>
              <a:spcBef>
                <a:spcPts val="0"/>
              </a:spcBef>
              <a:spcAft>
                <a:spcPts val="0"/>
              </a:spcAft>
              <a:buClr>
                <a:schemeClr val="lt1"/>
              </a:buClr>
              <a:buSzPts val="1600"/>
              <a:buFont typeface="Arial"/>
              <a:buNone/>
              <a:defRPr b="0" sz="1600">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623" name="Google Shape;1623;p245"/>
          <p:cNvSpPr/>
          <p:nvPr>
            <p:ph idx="2" type="pic"/>
          </p:nvPr>
        </p:nvSpPr>
        <p:spPr>
          <a:xfrm>
            <a:off x="431800" y="1565550"/>
            <a:ext cx="1692000" cy="1692000"/>
          </a:xfrm>
          <a:prstGeom prst="ellipse">
            <a:avLst/>
          </a:prstGeom>
          <a:noFill/>
          <a:ln>
            <a:noFill/>
          </a:ln>
        </p:spPr>
      </p:sp>
      <p:sp>
        <p:nvSpPr>
          <p:cNvPr id="1624" name="Google Shape;1624;p245"/>
          <p:cNvSpPr/>
          <p:nvPr>
            <p:ph idx="3" type="pic"/>
          </p:nvPr>
        </p:nvSpPr>
        <p:spPr>
          <a:xfrm>
            <a:off x="2627933" y="1565550"/>
            <a:ext cx="1692000" cy="1692000"/>
          </a:xfrm>
          <a:prstGeom prst="ellipse">
            <a:avLst/>
          </a:prstGeom>
          <a:noFill/>
          <a:ln>
            <a:noFill/>
          </a:ln>
        </p:spPr>
      </p:sp>
      <p:sp>
        <p:nvSpPr>
          <p:cNvPr id="1625" name="Google Shape;1625;p245"/>
          <p:cNvSpPr/>
          <p:nvPr>
            <p:ph idx="4" type="pic"/>
          </p:nvPr>
        </p:nvSpPr>
        <p:spPr>
          <a:xfrm>
            <a:off x="4824066" y="1565550"/>
            <a:ext cx="1692000" cy="1692000"/>
          </a:xfrm>
          <a:prstGeom prst="ellipse">
            <a:avLst/>
          </a:prstGeom>
          <a:noFill/>
          <a:ln>
            <a:noFill/>
          </a:ln>
        </p:spPr>
      </p:sp>
      <p:sp>
        <p:nvSpPr>
          <p:cNvPr id="1626" name="Google Shape;1626;p245"/>
          <p:cNvSpPr/>
          <p:nvPr>
            <p:ph idx="5" type="pic"/>
          </p:nvPr>
        </p:nvSpPr>
        <p:spPr>
          <a:xfrm>
            <a:off x="7020200" y="1565550"/>
            <a:ext cx="1692000" cy="1692000"/>
          </a:xfrm>
          <a:prstGeom prst="ellipse">
            <a:avLst/>
          </a:prstGeom>
          <a:noFill/>
          <a:ln>
            <a:noFill/>
          </a:ln>
        </p:spPr>
      </p:sp>
      <p:sp>
        <p:nvSpPr>
          <p:cNvPr id="1627" name="Google Shape;1627;p245"/>
          <p:cNvSpPr txBox="1"/>
          <p:nvPr>
            <p:ph idx="6" type="body"/>
          </p:nvPr>
        </p:nvSpPr>
        <p:spPr>
          <a:xfrm>
            <a:off x="4824066" y="3348539"/>
            <a:ext cx="1692000" cy="7014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750"/>
              </a:spcBef>
              <a:spcAft>
                <a:spcPts val="0"/>
              </a:spcAft>
              <a:buClr>
                <a:schemeClr val="lt1"/>
              </a:buClr>
              <a:buSzPts val="1600"/>
              <a:buNone/>
              <a:defRPr sz="1600">
                <a:solidFill>
                  <a:schemeClr val="lt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628" name="Google Shape;1628;p245"/>
          <p:cNvSpPr txBox="1"/>
          <p:nvPr>
            <p:ph idx="7" type="body"/>
          </p:nvPr>
        </p:nvSpPr>
        <p:spPr>
          <a:xfrm>
            <a:off x="7020200" y="3348539"/>
            <a:ext cx="1692000" cy="7014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750"/>
              </a:spcBef>
              <a:spcAft>
                <a:spcPts val="0"/>
              </a:spcAft>
              <a:buClr>
                <a:schemeClr val="lt1"/>
              </a:buClr>
              <a:buSzPts val="1600"/>
              <a:buNone/>
              <a:defRPr sz="1600">
                <a:solidFill>
                  <a:schemeClr val="lt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cxnSp>
        <p:nvCxnSpPr>
          <p:cNvPr id="1629" name="Google Shape;1629;p245"/>
          <p:cNvCxnSpPr/>
          <p:nvPr/>
        </p:nvCxnSpPr>
        <p:spPr>
          <a:xfrm>
            <a:off x="431800" y="428485"/>
            <a:ext cx="8280300" cy="0"/>
          </a:xfrm>
          <a:prstGeom prst="straightConnector1">
            <a:avLst/>
          </a:prstGeom>
          <a:noFill/>
          <a:ln cap="flat" cmpd="sng" w="38100">
            <a:solidFill>
              <a:schemeClr val="lt1"/>
            </a:solidFill>
            <a:prstDash val="solid"/>
            <a:miter lim="800000"/>
            <a:headEnd len="sm" w="sm" type="none"/>
            <a:tailEnd len="sm" w="sm" type="none"/>
          </a:ln>
        </p:spPr>
      </p:cxnSp>
      <p:sp>
        <p:nvSpPr>
          <p:cNvPr id="1630" name="Google Shape;1630;p245"/>
          <p:cNvSpPr txBox="1"/>
          <p:nvPr>
            <p:ph idx="8" type="body"/>
          </p:nvPr>
        </p:nvSpPr>
        <p:spPr>
          <a:xfrm>
            <a:off x="431800" y="411163"/>
            <a:ext cx="8280300" cy="70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3400"/>
              <a:buNone/>
              <a:defRPr sz="3400">
                <a:solidFill>
                  <a:schemeClr val="lt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631" name="Google Shape;1631;p245"/>
          <p:cNvSpPr txBox="1"/>
          <p:nvPr>
            <p:ph idx="9"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655">
          <p15:clr>
            <a:srgbClr val="FBAE40"/>
          </p15:clr>
        </p15:guide>
        <p15:guide id="6" pos="1338">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2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Light)" showMasterSp="0">
  <p:cSld name="People circles (Light)">
    <p:bg>
      <p:bgPr>
        <a:solidFill>
          <a:schemeClr val="lt2"/>
        </a:solidFill>
      </p:bgPr>
    </p:bg>
    <p:spTree>
      <p:nvGrpSpPr>
        <p:cNvPr id="1632" name="Shape 1632"/>
        <p:cNvGrpSpPr/>
        <p:nvPr/>
      </p:nvGrpSpPr>
      <p:grpSpPr>
        <a:xfrm>
          <a:off x="0" y="0"/>
          <a:ext cx="0" cy="0"/>
          <a:chOff x="0" y="0"/>
          <a:chExt cx="0" cy="0"/>
        </a:xfrm>
      </p:grpSpPr>
      <p:sp>
        <p:nvSpPr>
          <p:cNvPr id="1633" name="Google Shape;1633;p246"/>
          <p:cNvSpPr/>
          <p:nvPr>
            <p:ph idx="2" type="pic"/>
          </p:nvPr>
        </p:nvSpPr>
        <p:spPr>
          <a:xfrm>
            <a:off x="431800" y="1565550"/>
            <a:ext cx="1692000" cy="1692000"/>
          </a:xfrm>
          <a:prstGeom prst="ellipse">
            <a:avLst/>
          </a:prstGeom>
          <a:noFill/>
          <a:ln>
            <a:noFill/>
          </a:ln>
        </p:spPr>
      </p:sp>
      <p:sp>
        <p:nvSpPr>
          <p:cNvPr id="1634" name="Google Shape;1634;p246"/>
          <p:cNvSpPr/>
          <p:nvPr>
            <p:ph idx="3" type="pic"/>
          </p:nvPr>
        </p:nvSpPr>
        <p:spPr>
          <a:xfrm>
            <a:off x="2627933" y="1565550"/>
            <a:ext cx="1692000" cy="1692000"/>
          </a:xfrm>
          <a:prstGeom prst="ellipse">
            <a:avLst/>
          </a:prstGeom>
          <a:noFill/>
          <a:ln>
            <a:noFill/>
          </a:ln>
        </p:spPr>
      </p:sp>
      <p:sp>
        <p:nvSpPr>
          <p:cNvPr id="1635" name="Google Shape;1635;p246"/>
          <p:cNvSpPr/>
          <p:nvPr>
            <p:ph idx="4" type="pic"/>
          </p:nvPr>
        </p:nvSpPr>
        <p:spPr>
          <a:xfrm>
            <a:off x="4824066" y="1565550"/>
            <a:ext cx="1692000" cy="1692000"/>
          </a:xfrm>
          <a:prstGeom prst="ellipse">
            <a:avLst/>
          </a:prstGeom>
          <a:noFill/>
          <a:ln>
            <a:noFill/>
          </a:ln>
        </p:spPr>
      </p:sp>
      <p:sp>
        <p:nvSpPr>
          <p:cNvPr id="1636" name="Google Shape;1636;p246"/>
          <p:cNvSpPr/>
          <p:nvPr>
            <p:ph idx="5" type="pic"/>
          </p:nvPr>
        </p:nvSpPr>
        <p:spPr>
          <a:xfrm>
            <a:off x="7020200" y="1565550"/>
            <a:ext cx="1692000" cy="1692000"/>
          </a:xfrm>
          <a:prstGeom prst="ellipse">
            <a:avLst/>
          </a:prstGeom>
          <a:noFill/>
          <a:ln>
            <a:noFill/>
          </a:ln>
        </p:spPr>
      </p:sp>
      <p:cxnSp>
        <p:nvCxnSpPr>
          <p:cNvPr id="1637" name="Google Shape;1637;p246"/>
          <p:cNvCxnSpPr/>
          <p:nvPr/>
        </p:nvCxnSpPr>
        <p:spPr>
          <a:xfrm>
            <a:off x="431800" y="428485"/>
            <a:ext cx="8280300" cy="0"/>
          </a:xfrm>
          <a:prstGeom prst="straightConnector1">
            <a:avLst/>
          </a:prstGeom>
          <a:noFill/>
          <a:ln cap="flat" cmpd="sng" w="38100">
            <a:solidFill>
              <a:schemeClr val="dk1"/>
            </a:solidFill>
            <a:prstDash val="solid"/>
            <a:miter lim="800000"/>
            <a:headEnd len="sm" w="sm" type="none"/>
            <a:tailEnd len="sm" w="sm" type="none"/>
          </a:ln>
        </p:spPr>
      </p:cxnSp>
      <p:sp>
        <p:nvSpPr>
          <p:cNvPr id="1638" name="Google Shape;1638;p246"/>
          <p:cNvSpPr txBox="1"/>
          <p:nvPr>
            <p:ph idx="1" type="body"/>
          </p:nvPr>
        </p:nvSpPr>
        <p:spPr>
          <a:xfrm>
            <a:off x="431800" y="411163"/>
            <a:ext cx="8280300" cy="70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3400"/>
              <a:buNone/>
              <a:defRPr sz="3400"/>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639" name="Google Shape;1639;p246"/>
          <p:cNvSpPr txBox="1"/>
          <p:nvPr>
            <p:ph idx="6" type="body"/>
          </p:nvPr>
        </p:nvSpPr>
        <p:spPr>
          <a:xfrm>
            <a:off x="2627933" y="3348539"/>
            <a:ext cx="1692000" cy="7014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750"/>
              </a:spcBef>
              <a:spcAft>
                <a:spcPts val="0"/>
              </a:spcAft>
              <a:buClr>
                <a:schemeClr val="dk1"/>
              </a:buClr>
              <a:buSzPts val="1600"/>
              <a:buNone/>
              <a:defRPr sz="1600">
                <a:solidFill>
                  <a:schemeClr val="dk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640" name="Google Shape;1640;p246"/>
          <p:cNvSpPr txBox="1"/>
          <p:nvPr>
            <p:ph type="title"/>
          </p:nvPr>
        </p:nvSpPr>
        <p:spPr>
          <a:xfrm>
            <a:off x="431800" y="3348537"/>
            <a:ext cx="1692000" cy="701400"/>
          </a:xfrm>
          <a:prstGeom prst="rect">
            <a:avLst/>
          </a:prstGeom>
          <a:noFill/>
          <a:ln>
            <a:noFill/>
          </a:ln>
        </p:spPr>
        <p:txBody>
          <a:bodyPr anchorCtr="0" anchor="ctr" bIns="45700" lIns="91425" spcFirstLastPara="1" rIns="91425" wrap="square" tIns="45700">
            <a:normAutofit/>
          </a:bodyPr>
          <a:lstStyle>
            <a:lvl1pPr lvl="0" rtl="0" algn="ctr">
              <a:lnSpc>
                <a:spcPct val="100000"/>
              </a:lnSpc>
              <a:spcBef>
                <a:spcPts val="0"/>
              </a:spcBef>
              <a:spcAft>
                <a:spcPts val="0"/>
              </a:spcAft>
              <a:buClr>
                <a:schemeClr val="dk1"/>
              </a:buClr>
              <a:buSzPts val="1600"/>
              <a:buFont typeface="Arial"/>
              <a:buNone/>
              <a:defRPr b="0" sz="1600">
                <a:solidFill>
                  <a:schemeClr val="dk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641" name="Google Shape;1641;p246"/>
          <p:cNvSpPr txBox="1"/>
          <p:nvPr>
            <p:ph idx="7" type="body"/>
          </p:nvPr>
        </p:nvSpPr>
        <p:spPr>
          <a:xfrm>
            <a:off x="4824066" y="3348539"/>
            <a:ext cx="1692000" cy="7014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750"/>
              </a:spcBef>
              <a:spcAft>
                <a:spcPts val="0"/>
              </a:spcAft>
              <a:buClr>
                <a:schemeClr val="dk1"/>
              </a:buClr>
              <a:buSzPts val="1600"/>
              <a:buNone/>
              <a:defRPr sz="1600">
                <a:solidFill>
                  <a:schemeClr val="dk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642" name="Google Shape;1642;p246"/>
          <p:cNvSpPr txBox="1"/>
          <p:nvPr>
            <p:ph idx="8" type="body"/>
          </p:nvPr>
        </p:nvSpPr>
        <p:spPr>
          <a:xfrm>
            <a:off x="7020200" y="3348539"/>
            <a:ext cx="1692000" cy="7014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750"/>
              </a:spcBef>
              <a:spcAft>
                <a:spcPts val="0"/>
              </a:spcAft>
              <a:buClr>
                <a:schemeClr val="dk1"/>
              </a:buClr>
              <a:buSzPts val="1600"/>
              <a:buNone/>
              <a:defRPr sz="1600">
                <a:solidFill>
                  <a:schemeClr val="dk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643" name="Google Shape;1643;p246"/>
          <p:cNvSpPr txBox="1"/>
          <p:nvPr>
            <p:ph idx="9"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338">
          <p15:clr>
            <a:srgbClr val="FBAE40"/>
          </p15:clr>
        </p15:guide>
        <p15:guide id="6" pos="1655">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2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Light)" showMasterSp="0">
  <p:cSld name="Blank, title (Light)">
    <p:bg>
      <p:bgPr>
        <a:solidFill>
          <a:schemeClr val="lt2"/>
        </a:solidFill>
      </p:bgPr>
    </p:bg>
    <p:spTree>
      <p:nvGrpSpPr>
        <p:cNvPr id="1644" name="Shape 1644"/>
        <p:cNvGrpSpPr/>
        <p:nvPr/>
      </p:nvGrpSpPr>
      <p:grpSpPr>
        <a:xfrm>
          <a:off x="0" y="0"/>
          <a:ext cx="0" cy="0"/>
          <a:chOff x="0" y="0"/>
          <a:chExt cx="0" cy="0"/>
        </a:xfrm>
      </p:grpSpPr>
      <p:cxnSp>
        <p:nvCxnSpPr>
          <p:cNvPr id="1645" name="Google Shape;1645;p247"/>
          <p:cNvCxnSpPr/>
          <p:nvPr/>
        </p:nvCxnSpPr>
        <p:spPr>
          <a:xfrm>
            <a:off x="431800" y="428485"/>
            <a:ext cx="8280300" cy="0"/>
          </a:xfrm>
          <a:prstGeom prst="straightConnector1">
            <a:avLst/>
          </a:prstGeom>
          <a:noFill/>
          <a:ln cap="flat" cmpd="sng" w="38100">
            <a:solidFill>
              <a:schemeClr val="dk1"/>
            </a:solidFill>
            <a:prstDash val="solid"/>
            <a:miter lim="800000"/>
            <a:headEnd len="sm" w="sm" type="none"/>
            <a:tailEnd len="sm" w="sm" type="none"/>
          </a:ln>
        </p:spPr>
      </p:cxnSp>
      <p:sp>
        <p:nvSpPr>
          <p:cNvPr id="1646" name="Google Shape;1646;p247"/>
          <p:cNvSpPr txBox="1"/>
          <p:nvPr>
            <p:ph idx="1" type="body"/>
          </p:nvPr>
        </p:nvSpPr>
        <p:spPr>
          <a:xfrm>
            <a:off x="431800" y="411163"/>
            <a:ext cx="8280300" cy="70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dk1"/>
              </a:buClr>
              <a:buSzPts val="3400"/>
              <a:buNone/>
              <a:defRPr sz="3400">
                <a:solidFill>
                  <a:schemeClr val="dk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647" name="Google Shape;1647;p247"/>
          <p:cNvSpPr txBox="1"/>
          <p:nvPr>
            <p:ph idx="2" type="body"/>
          </p:nvPr>
        </p:nvSpPr>
        <p:spPr>
          <a:xfrm>
            <a:off x="431801" y="1447800"/>
            <a:ext cx="5645100" cy="26532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dk1"/>
              </a:buClr>
              <a:buSzPts val="2800"/>
              <a:buFont typeface="Arial"/>
              <a:buChar char="–"/>
              <a:defRPr sz="2800">
                <a:solidFill>
                  <a:schemeClr val="dk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648" name="Google Shape;1648;p247"/>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2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Light)" showMasterSp="0">
  <p:cSld name="Blank (Light)">
    <p:bg>
      <p:bgPr>
        <a:solidFill>
          <a:schemeClr val="lt2"/>
        </a:solidFill>
      </p:bgPr>
    </p:bg>
    <p:spTree>
      <p:nvGrpSpPr>
        <p:cNvPr id="1649" name="Shape 1649"/>
        <p:cNvGrpSpPr/>
        <p:nvPr/>
      </p:nvGrpSpPr>
      <p:grpSpPr>
        <a:xfrm>
          <a:off x="0" y="0"/>
          <a:ext cx="0" cy="0"/>
          <a:chOff x="0" y="0"/>
          <a:chExt cx="0" cy="0"/>
        </a:xfrm>
      </p:grpSpPr>
      <p:sp>
        <p:nvSpPr>
          <p:cNvPr id="1650" name="Google Shape;1650;p248"/>
          <p:cNvSpPr txBox="1"/>
          <p:nvPr>
            <p:ph idx="1" type="body"/>
          </p:nvPr>
        </p:nvSpPr>
        <p:spPr>
          <a:xfrm>
            <a:off x="431801" y="411162"/>
            <a:ext cx="5645100" cy="28800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dk1"/>
              </a:buClr>
              <a:buSzPts val="2800"/>
              <a:buFont typeface="Arial"/>
              <a:buChar char="–"/>
              <a:defRPr sz="2800">
                <a:solidFill>
                  <a:schemeClr val="dk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651" name="Google Shape;1651;p248"/>
          <p:cNvSpPr txBox="1"/>
          <p:nvPr>
            <p:ph idx="2"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2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Light)" showMasterSp="0">
  <p:cSld name="Full image (Light)">
    <p:bg>
      <p:bgPr>
        <a:solidFill>
          <a:schemeClr val="lt2"/>
        </a:solidFill>
      </p:bgPr>
    </p:bg>
    <p:spTree>
      <p:nvGrpSpPr>
        <p:cNvPr id="1652" name="Shape 1652"/>
        <p:cNvGrpSpPr/>
        <p:nvPr/>
      </p:nvGrpSpPr>
      <p:grpSpPr>
        <a:xfrm>
          <a:off x="0" y="0"/>
          <a:ext cx="0" cy="0"/>
          <a:chOff x="0" y="0"/>
          <a:chExt cx="0" cy="0"/>
        </a:xfrm>
      </p:grpSpPr>
      <p:sp>
        <p:nvSpPr>
          <p:cNvPr id="1653" name="Google Shape;1653;p249"/>
          <p:cNvSpPr/>
          <p:nvPr>
            <p:ph idx="2" type="pic"/>
          </p:nvPr>
        </p:nvSpPr>
        <p:spPr>
          <a:xfrm>
            <a:off x="431802" y="411162"/>
            <a:ext cx="8280300" cy="4321200"/>
          </a:xfrm>
          <a:prstGeom prst="rect">
            <a:avLst/>
          </a:prstGeom>
          <a:noFill/>
          <a:ln>
            <a:noFill/>
          </a:ln>
        </p:spPr>
      </p:sp>
      <p:sp>
        <p:nvSpPr>
          <p:cNvPr id="1654" name="Google Shape;1654;p249"/>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2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Dark)" showMasterSp="0">
  <p:cSld name="2_Top slide (Dark)">
    <p:bg>
      <p:bgPr>
        <a:solidFill>
          <a:schemeClr val="dk2"/>
        </a:solidFill>
      </p:bgPr>
    </p:bg>
    <p:spTree>
      <p:nvGrpSpPr>
        <p:cNvPr id="1655" name="Shape 1655"/>
        <p:cNvGrpSpPr/>
        <p:nvPr/>
      </p:nvGrpSpPr>
      <p:grpSpPr>
        <a:xfrm>
          <a:off x="0" y="0"/>
          <a:ext cx="0" cy="0"/>
          <a:chOff x="0" y="0"/>
          <a:chExt cx="0" cy="0"/>
        </a:xfrm>
      </p:grpSpPr>
      <p:sp>
        <p:nvSpPr>
          <p:cNvPr id="1656" name="Google Shape;1656;p250"/>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Font typeface="Arial"/>
              <a:buNone/>
              <a:defRPr b="1"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1657" name="Google Shape;1657;p250"/>
          <p:cNvCxnSpPr/>
          <p:nvPr/>
        </p:nvCxnSpPr>
        <p:spPr>
          <a:xfrm>
            <a:off x="431800" y="2184922"/>
            <a:ext cx="4353600" cy="0"/>
          </a:xfrm>
          <a:prstGeom prst="straightConnector1">
            <a:avLst/>
          </a:prstGeom>
          <a:noFill/>
          <a:ln cap="flat" cmpd="sng" w="76200">
            <a:solidFill>
              <a:schemeClr val="lt1"/>
            </a:solidFill>
            <a:prstDash val="solid"/>
            <a:round/>
            <a:headEnd len="sm" w="sm" type="none"/>
            <a:tailEnd len="sm" w="sm" type="none"/>
          </a:ln>
        </p:spPr>
      </p:cxnSp>
      <p:pic>
        <p:nvPicPr>
          <p:cNvPr id="1658" name="Google Shape;1658;p250"/>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1659" name="Google Shape;1659;p250"/>
          <p:cNvSpPr txBox="1"/>
          <p:nvPr>
            <p:ph idx="1" type="body"/>
          </p:nvPr>
        </p:nvSpPr>
        <p:spPr>
          <a:xfrm>
            <a:off x="431800" y="3647477"/>
            <a:ext cx="4353600" cy="453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b="0" sz="2800">
                <a:solidFill>
                  <a:schemeClr val="lt1"/>
                </a:solidFill>
              </a:defRPr>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660" name="Google Shape;1660;p250"/>
          <p:cNvSpPr/>
          <p:nvPr>
            <p:ph idx="2" type="pic"/>
          </p:nvPr>
        </p:nvSpPr>
        <p:spPr>
          <a:xfrm>
            <a:off x="5651872" y="0"/>
            <a:ext cx="3493800" cy="4573500"/>
          </a:xfrm>
          <a:prstGeom prst="rect">
            <a:avLst/>
          </a:prstGeom>
          <a:noFill/>
          <a:ln>
            <a:noFill/>
          </a:ln>
        </p:spPr>
      </p:sp>
      <p:sp>
        <p:nvSpPr>
          <p:cNvPr id="1661" name="Google Shape;1661;p250"/>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2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62" name="Shape 1662"/>
        <p:cNvGrpSpPr/>
        <p:nvPr/>
      </p:nvGrpSpPr>
      <p:grpSpPr>
        <a:xfrm>
          <a:off x="0" y="0"/>
          <a:ext cx="0" cy="0"/>
          <a:chOff x="0" y="0"/>
          <a:chExt cx="0" cy="0"/>
        </a:xfrm>
      </p:grpSpPr>
      <p:sp>
        <p:nvSpPr>
          <p:cNvPr id="1663" name="Google Shape;1663;p251"/>
          <p:cNvSpPr txBox="1"/>
          <p:nvPr>
            <p:ph type="title"/>
          </p:nvPr>
        </p:nvSpPr>
        <p:spPr>
          <a:xfrm>
            <a:off x="311700" y="445025"/>
            <a:ext cx="8520600" cy="572700"/>
          </a:xfrm>
          <a:prstGeom prst="rect">
            <a:avLst/>
          </a:prstGeom>
        </p:spPr>
        <p:txBody>
          <a:bodyPr anchorCtr="0" anchor="ctr" bIns="45700" lIns="91425" spcFirstLastPara="1" rIns="91425" wrap="square" tIns="45700">
            <a:normAutofit/>
          </a:bodyPr>
          <a:lstStyle>
            <a:lvl1pPr lvl="0" rtl="0">
              <a:spcBef>
                <a:spcPts val="0"/>
              </a:spcBef>
              <a:spcAft>
                <a:spcPts val="0"/>
              </a:spcAft>
              <a:buSzPts val="33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664" name="Google Shape;1664;p251"/>
          <p:cNvSpPr txBox="1"/>
          <p:nvPr>
            <p:ph idx="1" type="body"/>
          </p:nvPr>
        </p:nvSpPr>
        <p:spPr>
          <a:xfrm>
            <a:off x="311700" y="1152475"/>
            <a:ext cx="8520600" cy="3416400"/>
          </a:xfrm>
          <a:prstGeom prst="rect">
            <a:avLst/>
          </a:prstGeom>
        </p:spPr>
        <p:txBody>
          <a:bodyPr anchorCtr="0" anchor="t" bIns="45700" lIns="91425" spcFirstLastPara="1" rIns="91425" wrap="square" tIns="45700">
            <a:normAutofit/>
          </a:bodyPr>
          <a:lstStyle>
            <a:lvl1pPr indent="-361950" lvl="0" marL="457200" rtl="0">
              <a:spcBef>
                <a:spcPts val="750"/>
              </a:spcBef>
              <a:spcAft>
                <a:spcPts val="0"/>
              </a:spcAft>
              <a:buSzPts val="2100"/>
              <a:buChar char="•"/>
              <a:defRPr/>
            </a:lvl1pPr>
            <a:lvl2pPr indent="-342900" lvl="1" marL="914400" rtl="0">
              <a:spcBef>
                <a:spcPts val="375"/>
              </a:spcBef>
              <a:spcAft>
                <a:spcPts val="0"/>
              </a:spcAft>
              <a:buSzPts val="1800"/>
              <a:buChar char="•"/>
              <a:defRPr/>
            </a:lvl2pPr>
            <a:lvl3pPr indent="-323850" lvl="2" marL="1371600" rtl="0">
              <a:spcBef>
                <a:spcPts val="375"/>
              </a:spcBef>
              <a:spcAft>
                <a:spcPts val="0"/>
              </a:spcAft>
              <a:buSzPts val="1500"/>
              <a:buChar char="•"/>
              <a:defRPr/>
            </a:lvl3pPr>
            <a:lvl4pPr indent="-314325" lvl="3" marL="1828800" rtl="0">
              <a:spcBef>
                <a:spcPts val="375"/>
              </a:spcBef>
              <a:spcAft>
                <a:spcPts val="0"/>
              </a:spcAft>
              <a:buSzPts val="1350"/>
              <a:buChar char="•"/>
              <a:defRPr/>
            </a:lvl4pPr>
            <a:lvl5pPr indent="-314325" lvl="4" marL="2286000" rtl="0">
              <a:spcBef>
                <a:spcPts val="375"/>
              </a:spcBef>
              <a:spcAft>
                <a:spcPts val="0"/>
              </a:spcAft>
              <a:buSzPts val="1350"/>
              <a:buChar char="•"/>
              <a:defRPr/>
            </a:lvl5pPr>
            <a:lvl6pPr indent="-314325" lvl="5" marL="2743200" rtl="0">
              <a:spcBef>
                <a:spcPts val="375"/>
              </a:spcBef>
              <a:spcAft>
                <a:spcPts val="0"/>
              </a:spcAft>
              <a:buSzPts val="1350"/>
              <a:buChar char="•"/>
              <a:defRPr/>
            </a:lvl6pPr>
            <a:lvl7pPr indent="-314325" lvl="6" marL="3200400" rtl="0">
              <a:spcBef>
                <a:spcPts val="375"/>
              </a:spcBef>
              <a:spcAft>
                <a:spcPts val="0"/>
              </a:spcAft>
              <a:buSzPts val="1350"/>
              <a:buChar char="•"/>
              <a:defRPr/>
            </a:lvl7pPr>
            <a:lvl8pPr indent="-314325" lvl="7" marL="3657600" rtl="0">
              <a:spcBef>
                <a:spcPts val="375"/>
              </a:spcBef>
              <a:spcAft>
                <a:spcPts val="0"/>
              </a:spcAft>
              <a:buSzPts val="1350"/>
              <a:buChar char="•"/>
              <a:defRPr/>
            </a:lvl8pPr>
            <a:lvl9pPr indent="-314325" lvl="8" marL="4114800" rtl="0">
              <a:spcBef>
                <a:spcPts val="375"/>
              </a:spcBef>
              <a:spcAft>
                <a:spcPts val="0"/>
              </a:spcAft>
              <a:buSzPts val="1350"/>
              <a:buChar char="•"/>
              <a:defRPr/>
            </a:lvl9pPr>
          </a:lstStyle>
          <a:p/>
        </p:txBody>
      </p:sp>
      <p:sp>
        <p:nvSpPr>
          <p:cNvPr id="1665" name="Google Shape;1665;p251"/>
          <p:cNvSpPr txBox="1"/>
          <p:nvPr>
            <p:ph idx="12" type="sldNum"/>
          </p:nvPr>
        </p:nvSpPr>
        <p:spPr>
          <a:xfrm>
            <a:off x="8490250" y="4681009"/>
            <a:ext cx="548700" cy="393600"/>
          </a:xfrm>
          <a:prstGeom prst="rect">
            <a:avLst/>
          </a:prstGeom>
        </p:spPr>
        <p:txBody>
          <a:bodyPr anchorCtr="0" anchor="ctr" bIns="45700" lIns="91425" spcFirstLastPara="1" rIns="91425" wrap="square" tIns="4570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Alt)" showMasterSp="0">
  <p:cSld name="Heading, bullets, image (Light) (Alt)">
    <p:bg>
      <p:bgPr>
        <a:solidFill>
          <a:schemeClr val="lt2"/>
        </a:solidFill>
      </p:bgPr>
    </p:bg>
    <p:spTree>
      <p:nvGrpSpPr>
        <p:cNvPr id="106" name="Shape 106"/>
        <p:cNvGrpSpPr/>
        <p:nvPr/>
      </p:nvGrpSpPr>
      <p:grpSpPr>
        <a:xfrm>
          <a:off x="0" y="0"/>
          <a:ext cx="0" cy="0"/>
          <a:chOff x="0" y="0"/>
          <a:chExt cx="0" cy="0"/>
        </a:xfrm>
      </p:grpSpPr>
      <p:cxnSp>
        <p:nvCxnSpPr>
          <p:cNvPr id="107" name="Google Shape;107;p27"/>
          <p:cNvCxnSpPr/>
          <p:nvPr/>
        </p:nvCxnSpPr>
        <p:spPr>
          <a:xfrm>
            <a:off x="4791076" y="683054"/>
            <a:ext cx="3921000" cy="0"/>
          </a:xfrm>
          <a:prstGeom prst="straightConnector1">
            <a:avLst/>
          </a:prstGeom>
          <a:noFill/>
          <a:ln cap="flat" cmpd="sng" w="25400">
            <a:solidFill>
              <a:schemeClr val="dk1"/>
            </a:solidFill>
            <a:prstDash val="solid"/>
            <a:round/>
            <a:headEnd len="sm" w="sm" type="none"/>
            <a:tailEnd len="sm" w="sm" type="none"/>
          </a:ln>
        </p:spPr>
      </p:cxnSp>
      <p:sp>
        <p:nvSpPr>
          <p:cNvPr id="108" name="Google Shape;108;p27"/>
          <p:cNvSpPr txBox="1"/>
          <p:nvPr>
            <p:ph idx="1" type="body"/>
          </p:nvPr>
        </p:nvSpPr>
        <p:spPr>
          <a:xfrm>
            <a:off x="4791075" y="682940"/>
            <a:ext cx="3921000" cy="5451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2800"/>
              <a:buNone/>
              <a:defRPr sz="2800"/>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09" name="Google Shape;109;p27"/>
          <p:cNvSpPr txBox="1"/>
          <p:nvPr>
            <p:ph idx="2" type="body"/>
          </p:nvPr>
        </p:nvSpPr>
        <p:spPr>
          <a:xfrm>
            <a:off x="4791076" y="1294731"/>
            <a:ext cx="3921000" cy="30486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spcBef>
                <a:spcPts val="800"/>
              </a:spcBef>
              <a:spcAft>
                <a:spcPts val="0"/>
              </a:spcAft>
              <a:buClr>
                <a:schemeClr val="dk1"/>
              </a:buClr>
              <a:buSzPts val="2800"/>
              <a:buFont typeface="Arial"/>
              <a:buChar char="–"/>
              <a:defRPr sz="2800">
                <a:solidFill>
                  <a:schemeClr val="dk1"/>
                </a:solidFill>
              </a:defRPr>
            </a:lvl2pPr>
            <a:lvl3pPr indent="-228600" lvl="2" marL="1371600" algn="l">
              <a:spcBef>
                <a:spcPts val="0"/>
              </a:spcBef>
              <a:spcAft>
                <a:spcPts val="0"/>
              </a:spcAft>
              <a:buClr>
                <a:schemeClr val="lt1"/>
              </a:buClr>
              <a:buSzPts val="2800"/>
              <a:buNone/>
              <a:defRPr sz="2800">
                <a:solidFill>
                  <a:schemeClr val="lt1"/>
                </a:solidFill>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10" name="Google Shape;110;p27"/>
          <p:cNvSpPr/>
          <p:nvPr>
            <p:ph idx="3" type="pic"/>
          </p:nvPr>
        </p:nvSpPr>
        <p:spPr>
          <a:xfrm>
            <a:off x="0" y="702659"/>
            <a:ext cx="3892500" cy="3640800"/>
          </a:xfrm>
          <a:prstGeom prst="rect">
            <a:avLst/>
          </a:prstGeom>
          <a:noFill/>
          <a:ln>
            <a:noFill/>
          </a:ln>
        </p:spPr>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Alt)" showMasterSp="0">
  <p:cSld name="Bullets, image (Dark) (Alt)">
    <p:bg>
      <p:bgPr>
        <a:solidFill>
          <a:schemeClr val="dk2"/>
        </a:solidFill>
      </p:bgPr>
    </p:bg>
    <p:spTree>
      <p:nvGrpSpPr>
        <p:cNvPr id="111" name="Shape 111"/>
        <p:cNvGrpSpPr/>
        <p:nvPr/>
      </p:nvGrpSpPr>
      <p:grpSpPr>
        <a:xfrm>
          <a:off x="0" y="0"/>
          <a:ext cx="0" cy="0"/>
          <a:chOff x="0" y="0"/>
          <a:chExt cx="0" cy="0"/>
        </a:xfrm>
      </p:grpSpPr>
      <p:sp>
        <p:nvSpPr>
          <p:cNvPr id="112" name="Google Shape;112;p28"/>
          <p:cNvSpPr txBox="1"/>
          <p:nvPr>
            <p:ph idx="1" type="body"/>
          </p:nvPr>
        </p:nvSpPr>
        <p:spPr>
          <a:xfrm>
            <a:off x="4791076" y="682940"/>
            <a:ext cx="3921000" cy="36606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13" name="Google Shape;113;p28"/>
          <p:cNvSpPr/>
          <p:nvPr>
            <p:ph idx="2" type="pic"/>
          </p:nvPr>
        </p:nvSpPr>
        <p:spPr>
          <a:xfrm>
            <a:off x="0" y="702659"/>
            <a:ext cx="3892500" cy="3640800"/>
          </a:xfrm>
          <a:prstGeom prst="rect">
            <a:avLst/>
          </a:prstGeom>
          <a:noFill/>
          <a:ln>
            <a:noFill/>
          </a:ln>
        </p:spPr>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272">
          <p15:clr>
            <a:srgbClr val="FBAE40"/>
          </p15:clr>
        </p15:guide>
        <p15:guide id="5" pos="3016">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Alt)" showMasterSp="0">
  <p:cSld name="Bullets, image (Alt)">
    <p:bg>
      <p:bgPr>
        <a:solidFill>
          <a:schemeClr val="lt2"/>
        </a:solidFill>
      </p:bgPr>
    </p:bg>
    <p:spTree>
      <p:nvGrpSpPr>
        <p:cNvPr id="114" name="Shape 114"/>
        <p:cNvGrpSpPr/>
        <p:nvPr/>
      </p:nvGrpSpPr>
      <p:grpSpPr>
        <a:xfrm>
          <a:off x="0" y="0"/>
          <a:ext cx="0" cy="0"/>
          <a:chOff x="0" y="0"/>
          <a:chExt cx="0" cy="0"/>
        </a:xfrm>
      </p:grpSpPr>
      <p:sp>
        <p:nvSpPr>
          <p:cNvPr id="115" name="Google Shape;115;p29"/>
          <p:cNvSpPr txBox="1"/>
          <p:nvPr>
            <p:ph idx="1" type="body"/>
          </p:nvPr>
        </p:nvSpPr>
        <p:spPr>
          <a:xfrm>
            <a:off x="4787900" y="682940"/>
            <a:ext cx="3920400" cy="36606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spcBef>
                <a:spcPts val="800"/>
              </a:spcBef>
              <a:spcAft>
                <a:spcPts val="0"/>
              </a:spcAft>
              <a:buClr>
                <a:schemeClr val="dk1"/>
              </a:buClr>
              <a:buSzPts val="2800"/>
              <a:buFont typeface="Arial"/>
              <a:buChar char="–"/>
              <a:defRPr sz="2800">
                <a:solidFill>
                  <a:schemeClr val="dk1"/>
                </a:solidFill>
              </a:defRPr>
            </a:lvl2pPr>
            <a:lvl3pPr indent="-228600" lvl="2" marL="1371600" algn="l">
              <a:spcBef>
                <a:spcPts val="0"/>
              </a:spcBef>
              <a:spcAft>
                <a:spcPts val="0"/>
              </a:spcAft>
              <a:buClr>
                <a:schemeClr val="dk1"/>
              </a:buClr>
              <a:buSzPts val="2800"/>
              <a:buNone/>
              <a:defRPr sz="2800">
                <a:solidFill>
                  <a:schemeClr val="dk1"/>
                </a:solidFill>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16" name="Google Shape;116;p29"/>
          <p:cNvSpPr/>
          <p:nvPr>
            <p:ph idx="2" type="pic"/>
          </p:nvPr>
        </p:nvSpPr>
        <p:spPr>
          <a:xfrm>
            <a:off x="0" y="702659"/>
            <a:ext cx="3892500" cy="3640800"/>
          </a:xfrm>
          <a:prstGeom prst="rect">
            <a:avLst/>
          </a:prstGeom>
          <a:noFill/>
          <a:ln>
            <a:noFill/>
          </a:ln>
        </p:spPr>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Dark)" showMasterSp="0">
  <p:cSld name="2 images (Dark)">
    <p:bg>
      <p:bgPr>
        <a:solidFill>
          <a:schemeClr val="dk2"/>
        </a:solidFill>
      </p:bgPr>
    </p:bg>
    <p:spTree>
      <p:nvGrpSpPr>
        <p:cNvPr id="117" name="Shape 117"/>
        <p:cNvGrpSpPr/>
        <p:nvPr/>
      </p:nvGrpSpPr>
      <p:grpSpPr>
        <a:xfrm>
          <a:off x="0" y="0"/>
          <a:ext cx="0" cy="0"/>
          <a:chOff x="0" y="0"/>
          <a:chExt cx="0" cy="0"/>
        </a:xfrm>
      </p:grpSpPr>
      <p:cxnSp>
        <p:nvCxnSpPr>
          <p:cNvPr id="118" name="Google Shape;118;p30"/>
          <p:cNvCxnSpPr/>
          <p:nvPr/>
        </p:nvCxnSpPr>
        <p:spPr>
          <a:xfrm>
            <a:off x="1079500" y="3123886"/>
            <a:ext cx="3034500" cy="0"/>
          </a:xfrm>
          <a:prstGeom prst="straightConnector1">
            <a:avLst/>
          </a:prstGeom>
          <a:noFill/>
          <a:ln cap="flat" cmpd="sng" w="31750">
            <a:solidFill>
              <a:schemeClr val="lt1"/>
            </a:solidFill>
            <a:prstDash val="solid"/>
            <a:round/>
            <a:headEnd len="sm" w="sm" type="none"/>
            <a:tailEnd len="sm" w="sm" type="none"/>
          </a:ln>
        </p:spPr>
      </p:cxnSp>
      <p:sp>
        <p:nvSpPr>
          <p:cNvPr id="119" name="Google Shape;119;p30"/>
          <p:cNvSpPr/>
          <p:nvPr>
            <p:ph idx="2" type="pic"/>
          </p:nvPr>
        </p:nvSpPr>
        <p:spPr>
          <a:xfrm>
            <a:off x="1079500" y="992188"/>
            <a:ext cx="3060600" cy="1923300"/>
          </a:xfrm>
          <a:prstGeom prst="rect">
            <a:avLst/>
          </a:prstGeom>
          <a:noFill/>
          <a:ln>
            <a:noFill/>
          </a:ln>
        </p:spPr>
      </p:sp>
      <p:sp>
        <p:nvSpPr>
          <p:cNvPr id="120" name="Google Shape;120;p30"/>
          <p:cNvSpPr/>
          <p:nvPr>
            <p:ph idx="3" type="pic"/>
          </p:nvPr>
        </p:nvSpPr>
        <p:spPr>
          <a:xfrm>
            <a:off x="5003801" y="992188"/>
            <a:ext cx="3060600" cy="1923300"/>
          </a:xfrm>
          <a:prstGeom prst="rect">
            <a:avLst/>
          </a:prstGeom>
          <a:noFill/>
          <a:ln>
            <a:noFill/>
          </a:ln>
        </p:spPr>
      </p:sp>
      <p:cxnSp>
        <p:nvCxnSpPr>
          <p:cNvPr id="121" name="Google Shape;121;p30"/>
          <p:cNvCxnSpPr/>
          <p:nvPr/>
        </p:nvCxnSpPr>
        <p:spPr>
          <a:xfrm>
            <a:off x="5003803" y="3123886"/>
            <a:ext cx="3060600" cy="0"/>
          </a:xfrm>
          <a:prstGeom prst="straightConnector1">
            <a:avLst/>
          </a:prstGeom>
          <a:noFill/>
          <a:ln cap="flat" cmpd="sng" w="31750">
            <a:solidFill>
              <a:schemeClr val="lt1"/>
            </a:solidFill>
            <a:prstDash val="solid"/>
            <a:round/>
            <a:headEnd len="sm" w="sm" type="none"/>
            <a:tailEnd len="sm" w="sm" type="none"/>
          </a:ln>
        </p:spPr>
      </p:cxnSp>
      <p:sp>
        <p:nvSpPr>
          <p:cNvPr id="122" name="Google Shape;122;p30"/>
          <p:cNvSpPr txBox="1"/>
          <p:nvPr>
            <p:ph idx="1" type="body"/>
          </p:nvPr>
        </p:nvSpPr>
        <p:spPr>
          <a:xfrm>
            <a:off x="1079500" y="3154366"/>
            <a:ext cx="3050400" cy="13623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spcBef>
                <a:spcPts val="6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23" name="Google Shape;123;p30"/>
          <p:cNvSpPr txBox="1"/>
          <p:nvPr>
            <p:ph idx="4" type="body"/>
          </p:nvPr>
        </p:nvSpPr>
        <p:spPr>
          <a:xfrm>
            <a:off x="5003802" y="3154365"/>
            <a:ext cx="3060600" cy="13623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spcBef>
                <a:spcPts val="6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Light)" showMasterSp="0">
  <p:cSld name="2 images (Light)">
    <p:bg>
      <p:bgPr>
        <a:solidFill>
          <a:schemeClr val="lt2"/>
        </a:solidFill>
      </p:bgPr>
    </p:bg>
    <p:spTree>
      <p:nvGrpSpPr>
        <p:cNvPr id="124" name="Shape 124"/>
        <p:cNvGrpSpPr/>
        <p:nvPr/>
      </p:nvGrpSpPr>
      <p:grpSpPr>
        <a:xfrm>
          <a:off x="0" y="0"/>
          <a:ext cx="0" cy="0"/>
          <a:chOff x="0" y="0"/>
          <a:chExt cx="0" cy="0"/>
        </a:xfrm>
      </p:grpSpPr>
      <p:cxnSp>
        <p:nvCxnSpPr>
          <p:cNvPr id="125" name="Google Shape;125;p31"/>
          <p:cNvCxnSpPr/>
          <p:nvPr/>
        </p:nvCxnSpPr>
        <p:spPr>
          <a:xfrm>
            <a:off x="1079500" y="3123886"/>
            <a:ext cx="3034500" cy="0"/>
          </a:xfrm>
          <a:prstGeom prst="straightConnector1">
            <a:avLst/>
          </a:prstGeom>
          <a:noFill/>
          <a:ln cap="flat" cmpd="sng" w="31750">
            <a:solidFill>
              <a:schemeClr val="dk1"/>
            </a:solidFill>
            <a:prstDash val="solid"/>
            <a:round/>
            <a:headEnd len="sm" w="sm" type="none"/>
            <a:tailEnd len="sm" w="sm" type="none"/>
          </a:ln>
        </p:spPr>
      </p:cxnSp>
      <p:sp>
        <p:nvSpPr>
          <p:cNvPr id="126" name="Google Shape;126;p31"/>
          <p:cNvSpPr/>
          <p:nvPr>
            <p:ph idx="2" type="pic"/>
          </p:nvPr>
        </p:nvSpPr>
        <p:spPr>
          <a:xfrm>
            <a:off x="1079500" y="992188"/>
            <a:ext cx="3060600" cy="1923300"/>
          </a:xfrm>
          <a:prstGeom prst="rect">
            <a:avLst/>
          </a:prstGeom>
          <a:noFill/>
          <a:ln>
            <a:noFill/>
          </a:ln>
        </p:spPr>
      </p:sp>
      <p:sp>
        <p:nvSpPr>
          <p:cNvPr id="127" name="Google Shape;127;p31"/>
          <p:cNvSpPr/>
          <p:nvPr>
            <p:ph idx="3" type="pic"/>
          </p:nvPr>
        </p:nvSpPr>
        <p:spPr>
          <a:xfrm>
            <a:off x="5003801" y="992188"/>
            <a:ext cx="3060600" cy="1923300"/>
          </a:xfrm>
          <a:prstGeom prst="rect">
            <a:avLst/>
          </a:prstGeom>
          <a:noFill/>
          <a:ln>
            <a:noFill/>
          </a:ln>
        </p:spPr>
      </p:sp>
      <p:cxnSp>
        <p:nvCxnSpPr>
          <p:cNvPr id="128" name="Google Shape;128;p31"/>
          <p:cNvCxnSpPr/>
          <p:nvPr/>
        </p:nvCxnSpPr>
        <p:spPr>
          <a:xfrm>
            <a:off x="5003803" y="3123886"/>
            <a:ext cx="3060600" cy="0"/>
          </a:xfrm>
          <a:prstGeom prst="straightConnector1">
            <a:avLst/>
          </a:prstGeom>
          <a:noFill/>
          <a:ln cap="flat" cmpd="sng" w="31750">
            <a:solidFill>
              <a:schemeClr val="dk1"/>
            </a:solidFill>
            <a:prstDash val="solid"/>
            <a:round/>
            <a:headEnd len="sm" w="sm" type="none"/>
            <a:tailEnd len="sm" w="sm" type="none"/>
          </a:ln>
        </p:spPr>
      </p:cxnSp>
      <p:sp>
        <p:nvSpPr>
          <p:cNvPr id="129" name="Google Shape;129;p31"/>
          <p:cNvSpPr txBox="1"/>
          <p:nvPr>
            <p:ph idx="1" type="body"/>
          </p:nvPr>
        </p:nvSpPr>
        <p:spPr>
          <a:xfrm>
            <a:off x="1079500" y="3154366"/>
            <a:ext cx="3050400" cy="13623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spcBef>
                <a:spcPts val="6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30" name="Google Shape;130;p31"/>
          <p:cNvSpPr txBox="1"/>
          <p:nvPr>
            <p:ph idx="4" type="body"/>
          </p:nvPr>
        </p:nvSpPr>
        <p:spPr>
          <a:xfrm>
            <a:off x="5003802" y="3154365"/>
            <a:ext cx="3060600" cy="13623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spcBef>
                <a:spcPts val="6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showMasterSp="0">
  <p:cSld name="3 images (Dark)">
    <p:bg>
      <p:bgPr>
        <a:solidFill>
          <a:schemeClr val="dk2"/>
        </a:solidFill>
      </p:bgPr>
    </p:bg>
    <p:spTree>
      <p:nvGrpSpPr>
        <p:cNvPr id="131" name="Shape 131"/>
        <p:cNvGrpSpPr/>
        <p:nvPr/>
      </p:nvGrpSpPr>
      <p:grpSpPr>
        <a:xfrm>
          <a:off x="0" y="0"/>
          <a:ext cx="0" cy="0"/>
          <a:chOff x="0" y="0"/>
          <a:chExt cx="0" cy="0"/>
        </a:xfrm>
      </p:grpSpPr>
      <p:sp>
        <p:nvSpPr>
          <p:cNvPr id="132" name="Google Shape;132;p32"/>
          <p:cNvSpPr txBox="1"/>
          <p:nvPr>
            <p:ph idx="1" type="body"/>
          </p:nvPr>
        </p:nvSpPr>
        <p:spPr>
          <a:xfrm>
            <a:off x="3311525" y="3160713"/>
            <a:ext cx="2520900" cy="7014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33" name="Google Shape;133;p32"/>
          <p:cNvSpPr txBox="1"/>
          <p:nvPr>
            <p:ph idx="2" type="body"/>
          </p:nvPr>
        </p:nvSpPr>
        <p:spPr>
          <a:xfrm>
            <a:off x="6192200" y="3160713"/>
            <a:ext cx="2520900" cy="7014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cxnSp>
        <p:nvCxnSpPr>
          <p:cNvPr id="134" name="Google Shape;134;p32"/>
          <p:cNvCxnSpPr/>
          <p:nvPr/>
        </p:nvCxnSpPr>
        <p:spPr>
          <a:xfrm>
            <a:off x="431800" y="3132603"/>
            <a:ext cx="2519400" cy="0"/>
          </a:xfrm>
          <a:prstGeom prst="straightConnector1">
            <a:avLst/>
          </a:prstGeom>
          <a:noFill/>
          <a:ln cap="flat" cmpd="sng" w="25400">
            <a:solidFill>
              <a:schemeClr val="lt1"/>
            </a:solidFill>
            <a:prstDash val="solid"/>
            <a:round/>
            <a:headEnd len="sm" w="sm" type="none"/>
            <a:tailEnd len="sm" w="sm" type="none"/>
          </a:ln>
        </p:spPr>
      </p:cxnSp>
      <p:sp>
        <p:nvSpPr>
          <p:cNvPr id="135" name="Google Shape;135;p32"/>
          <p:cNvSpPr/>
          <p:nvPr>
            <p:ph idx="3" type="pic"/>
          </p:nvPr>
        </p:nvSpPr>
        <p:spPr>
          <a:xfrm>
            <a:off x="431800" y="1254440"/>
            <a:ext cx="2519400" cy="1692000"/>
          </a:xfrm>
          <a:prstGeom prst="rect">
            <a:avLst/>
          </a:prstGeom>
          <a:noFill/>
          <a:ln>
            <a:noFill/>
          </a:ln>
        </p:spPr>
      </p:sp>
      <p:sp>
        <p:nvSpPr>
          <p:cNvPr id="136" name="Google Shape;136;p32"/>
          <p:cNvSpPr/>
          <p:nvPr>
            <p:ph idx="4" type="pic"/>
          </p:nvPr>
        </p:nvSpPr>
        <p:spPr>
          <a:xfrm>
            <a:off x="3312000" y="1254440"/>
            <a:ext cx="2520000" cy="1692000"/>
          </a:xfrm>
          <a:prstGeom prst="rect">
            <a:avLst/>
          </a:prstGeom>
          <a:noFill/>
          <a:ln>
            <a:noFill/>
          </a:ln>
        </p:spPr>
      </p:sp>
      <p:sp>
        <p:nvSpPr>
          <p:cNvPr id="137" name="Google Shape;137;p32"/>
          <p:cNvSpPr/>
          <p:nvPr>
            <p:ph idx="5" type="pic"/>
          </p:nvPr>
        </p:nvSpPr>
        <p:spPr>
          <a:xfrm>
            <a:off x="6192200" y="1254442"/>
            <a:ext cx="2520000" cy="1692000"/>
          </a:xfrm>
          <a:prstGeom prst="rect">
            <a:avLst/>
          </a:prstGeom>
          <a:noFill/>
          <a:ln>
            <a:noFill/>
          </a:ln>
        </p:spPr>
      </p:sp>
      <p:cxnSp>
        <p:nvCxnSpPr>
          <p:cNvPr id="138" name="Google Shape;138;p32"/>
          <p:cNvCxnSpPr/>
          <p:nvPr/>
        </p:nvCxnSpPr>
        <p:spPr>
          <a:xfrm>
            <a:off x="3312000" y="3124983"/>
            <a:ext cx="2520000" cy="0"/>
          </a:xfrm>
          <a:prstGeom prst="straightConnector1">
            <a:avLst/>
          </a:prstGeom>
          <a:noFill/>
          <a:ln cap="flat" cmpd="sng" w="25400">
            <a:solidFill>
              <a:schemeClr val="lt1"/>
            </a:solidFill>
            <a:prstDash val="solid"/>
            <a:round/>
            <a:headEnd len="sm" w="sm" type="none"/>
            <a:tailEnd len="sm" w="sm" type="none"/>
          </a:ln>
        </p:spPr>
      </p:cxnSp>
      <p:cxnSp>
        <p:nvCxnSpPr>
          <p:cNvPr id="139" name="Google Shape;139;p32"/>
          <p:cNvCxnSpPr/>
          <p:nvPr/>
        </p:nvCxnSpPr>
        <p:spPr>
          <a:xfrm>
            <a:off x="6192200" y="3124983"/>
            <a:ext cx="2520000" cy="0"/>
          </a:xfrm>
          <a:prstGeom prst="straightConnector1">
            <a:avLst/>
          </a:prstGeom>
          <a:noFill/>
          <a:ln cap="flat" cmpd="sng" w="25400">
            <a:solidFill>
              <a:schemeClr val="lt1"/>
            </a:solidFill>
            <a:prstDash val="solid"/>
            <a:round/>
            <a:headEnd len="sm" w="sm" type="none"/>
            <a:tailEnd len="sm" w="sm" type="none"/>
          </a:ln>
        </p:spPr>
      </p:cxnSp>
      <p:sp>
        <p:nvSpPr>
          <p:cNvPr id="140" name="Google Shape;140;p32"/>
          <p:cNvSpPr txBox="1"/>
          <p:nvPr>
            <p:ph idx="6" type="body"/>
          </p:nvPr>
        </p:nvSpPr>
        <p:spPr>
          <a:xfrm>
            <a:off x="430850" y="3161758"/>
            <a:ext cx="2519400" cy="7002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Char char="–"/>
              <a:defRPr sz="1800">
                <a:solidFill>
                  <a:schemeClr val="lt1"/>
                </a:solidFill>
              </a:defRPr>
            </a:lvl1pPr>
            <a:lvl2pPr indent="-228600" lvl="1" marL="914400" algn="l">
              <a:spcBef>
                <a:spcPts val="6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showMasterSp="0">
  <p:cSld name="3 images (Light)">
    <p:bg>
      <p:bgPr>
        <a:solidFill>
          <a:schemeClr val="lt2"/>
        </a:solidFill>
      </p:bgPr>
    </p:bg>
    <p:spTree>
      <p:nvGrpSpPr>
        <p:cNvPr id="141" name="Shape 141"/>
        <p:cNvGrpSpPr/>
        <p:nvPr/>
      </p:nvGrpSpPr>
      <p:grpSpPr>
        <a:xfrm>
          <a:off x="0" y="0"/>
          <a:ext cx="0" cy="0"/>
          <a:chOff x="0" y="0"/>
          <a:chExt cx="0" cy="0"/>
        </a:xfrm>
      </p:grpSpPr>
      <p:sp>
        <p:nvSpPr>
          <p:cNvPr id="142" name="Google Shape;142;p33"/>
          <p:cNvSpPr txBox="1"/>
          <p:nvPr>
            <p:ph idx="1" type="body"/>
          </p:nvPr>
        </p:nvSpPr>
        <p:spPr>
          <a:xfrm>
            <a:off x="3311525" y="3160713"/>
            <a:ext cx="2520900" cy="7014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43" name="Google Shape;143;p33"/>
          <p:cNvSpPr txBox="1"/>
          <p:nvPr>
            <p:ph idx="2" type="body"/>
          </p:nvPr>
        </p:nvSpPr>
        <p:spPr>
          <a:xfrm>
            <a:off x="6192200" y="3160713"/>
            <a:ext cx="2520900" cy="7014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44" name="Google Shape;144;p33"/>
          <p:cNvSpPr txBox="1"/>
          <p:nvPr>
            <p:ph type="title"/>
          </p:nvPr>
        </p:nvSpPr>
        <p:spPr>
          <a:xfrm>
            <a:off x="431800" y="3160713"/>
            <a:ext cx="2520000" cy="7014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Char char="–"/>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45" name="Google Shape;145;p33"/>
          <p:cNvCxnSpPr/>
          <p:nvPr/>
        </p:nvCxnSpPr>
        <p:spPr>
          <a:xfrm>
            <a:off x="431800" y="3132603"/>
            <a:ext cx="2520000" cy="0"/>
          </a:xfrm>
          <a:prstGeom prst="straightConnector1">
            <a:avLst/>
          </a:prstGeom>
          <a:noFill/>
          <a:ln cap="flat" cmpd="sng" w="25400">
            <a:solidFill>
              <a:schemeClr val="dk1"/>
            </a:solidFill>
            <a:prstDash val="solid"/>
            <a:round/>
            <a:headEnd len="sm" w="sm" type="none"/>
            <a:tailEnd len="sm" w="sm" type="none"/>
          </a:ln>
        </p:spPr>
      </p:cxnSp>
      <p:sp>
        <p:nvSpPr>
          <p:cNvPr id="146" name="Google Shape;146;p33"/>
          <p:cNvSpPr/>
          <p:nvPr>
            <p:ph idx="3" type="pic"/>
          </p:nvPr>
        </p:nvSpPr>
        <p:spPr>
          <a:xfrm>
            <a:off x="431800" y="1254440"/>
            <a:ext cx="2520000" cy="1692000"/>
          </a:xfrm>
          <a:prstGeom prst="rect">
            <a:avLst/>
          </a:prstGeom>
          <a:noFill/>
          <a:ln>
            <a:noFill/>
          </a:ln>
        </p:spPr>
      </p:sp>
      <p:sp>
        <p:nvSpPr>
          <p:cNvPr id="147" name="Google Shape;147;p33"/>
          <p:cNvSpPr/>
          <p:nvPr>
            <p:ph idx="4" type="pic"/>
          </p:nvPr>
        </p:nvSpPr>
        <p:spPr>
          <a:xfrm>
            <a:off x="3312000" y="1254440"/>
            <a:ext cx="2520000" cy="1692000"/>
          </a:xfrm>
          <a:prstGeom prst="rect">
            <a:avLst/>
          </a:prstGeom>
          <a:noFill/>
          <a:ln>
            <a:noFill/>
          </a:ln>
        </p:spPr>
      </p:sp>
      <p:sp>
        <p:nvSpPr>
          <p:cNvPr id="148" name="Google Shape;148;p33"/>
          <p:cNvSpPr/>
          <p:nvPr>
            <p:ph idx="5" type="pic"/>
          </p:nvPr>
        </p:nvSpPr>
        <p:spPr>
          <a:xfrm>
            <a:off x="6192200" y="1254442"/>
            <a:ext cx="2520000" cy="1692000"/>
          </a:xfrm>
          <a:prstGeom prst="rect">
            <a:avLst/>
          </a:prstGeom>
          <a:noFill/>
          <a:ln>
            <a:noFill/>
          </a:ln>
        </p:spPr>
      </p:sp>
      <p:cxnSp>
        <p:nvCxnSpPr>
          <p:cNvPr id="149" name="Google Shape;149;p33"/>
          <p:cNvCxnSpPr/>
          <p:nvPr/>
        </p:nvCxnSpPr>
        <p:spPr>
          <a:xfrm>
            <a:off x="3312000" y="3124983"/>
            <a:ext cx="2520000" cy="0"/>
          </a:xfrm>
          <a:prstGeom prst="straightConnector1">
            <a:avLst/>
          </a:prstGeom>
          <a:noFill/>
          <a:ln cap="flat" cmpd="sng" w="25400">
            <a:solidFill>
              <a:schemeClr val="dk1"/>
            </a:solidFill>
            <a:prstDash val="solid"/>
            <a:round/>
            <a:headEnd len="sm" w="sm" type="none"/>
            <a:tailEnd len="sm" w="sm" type="none"/>
          </a:ln>
        </p:spPr>
      </p:cxnSp>
      <p:cxnSp>
        <p:nvCxnSpPr>
          <p:cNvPr id="150" name="Google Shape;150;p33"/>
          <p:cNvCxnSpPr/>
          <p:nvPr/>
        </p:nvCxnSpPr>
        <p:spPr>
          <a:xfrm>
            <a:off x="6192200" y="3124983"/>
            <a:ext cx="2520000" cy="0"/>
          </a:xfrm>
          <a:prstGeom prst="straightConnector1">
            <a:avLst/>
          </a:prstGeom>
          <a:noFill/>
          <a:ln cap="flat" cmpd="sng" w="25400">
            <a:solidFill>
              <a:schemeClr val="dk1"/>
            </a:solidFill>
            <a:prstDash val="solid"/>
            <a:round/>
            <a:headEnd len="sm" w="sm" type="none"/>
            <a:tailEnd len="sm" w="sm" type="none"/>
          </a:ln>
        </p:spPr>
      </p:cxn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Dark)" showMasterSp="0">
  <p:cSld name="2 boxes (Dark)">
    <p:bg>
      <p:bgPr>
        <a:solidFill>
          <a:schemeClr val="dk2"/>
        </a:solidFill>
      </p:bgPr>
    </p:bg>
    <p:spTree>
      <p:nvGrpSpPr>
        <p:cNvPr id="151" name="Shape 151"/>
        <p:cNvGrpSpPr/>
        <p:nvPr/>
      </p:nvGrpSpPr>
      <p:grpSpPr>
        <a:xfrm>
          <a:off x="0" y="0"/>
          <a:ext cx="0" cy="0"/>
          <a:chOff x="0" y="0"/>
          <a:chExt cx="0" cy="0"/>
        </a:xfrm>
      </p:grpSpPr>
      <p:cxnSp>
        <p:nvCxnSpPr>
          <p:cNvPr id="152" name="Google Shape;152;p34"/>
          <p:cNvCxnSpPr/>
          <p:nvPr/>
        </p:nvCxnSpPr>
        <p:spPr>
          <a:xfrm>
            <a:off x="1079498" y="1606370"/>
            <a:ext cx="3034500" cy="0"/>
          </a:xfrm>
          <a:prstGeom prst="straightConnector1">
            <a:avLst/>
          </a:prstGeom>
          <a:noFill/>
          <a:ln cap="flat" cmpd="sng" w="31750">
            <a:solidFill>
              <a:schemeClr val="lt1"/>
            </a:solidFill>
            <a:prstDash val="solid"/>
            <a:round/>
            <a:headEnd len="sm" w="sm" type="none"/>
            <a:tailEnd len="sm" w="sm" type="none"/>
          </a:ln>
        </p:spPr>
      </p:cxnSp>
      <p:cxnSp>
        <p:nvCxnSpPr>
          <p:cNvPr id="153" name="Google Shape;153;p34"/>
          <p:cNvCxnSpPr/>
          <p:nvPr/>
        </p:nvCxnSpPr>
        <p:spPr>
          <a:xfrm>
            <a:off x="5003801" y="1606370"/>
            <a:ext cx="3060600" cy="0"/>
          </a:xfrm>
          <a:prstGeom prst="straightConnector1">
            <a:avLst/>
          </a:prstGeom>
          <a:noFill/>
          <a:ln cap="flat" cmpd="sng" w="31750">
            <a:solidFill>
              <a:schemeClr val="lt1"/>
            </a:solidFill>
            <a:prstDash val="solid"/>
            <a:round/>
            <a:headEnd len="sm" w="sm" type="none"/>
            <a:tailEnd len="sm" w="sm" type="none"/>
          </a:ln>
        </p:spPr>
      </p:cxnSp>
      <p:sp>
        <p:nvSpPr>
          <p:cNvPr id="154" name="Google Shape;154;p34"/>
          <p:cNvSpPr txBox="1"/>
          <p:nvPr>
            <p:ph idx="1" type="body"/>
          </p:nvPr>
        </p:nvSpPr>
        <p:spPr>
          <a:xfrm>
            <a:off x="1079498" y="1636850"/>
            <a:ext cx="3050400" cy="13623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spcBef>
                <a:spcPts val="6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55" name="Google Shape;155;p34"/>
          <p:cNvSpPr txBox="1"/>
          <p:nvPr>
            <p:ph idx="2" type="body"/>
          </p:nvPr>
        </p:nvSpPr>
        <p:spPr>
          <a:xfrm>
            <a:off x="5003800" y="1636849"/>
            <a:ext cx="3060600" cy="13623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spcBef>
                <a:spcPts val="6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Light)" showMasterSp="0">
  <p:cSld name="2 boxes (Light)">
    <p:bg>
      <p:bgPr>
        <a:solidFill>
          <a:schemeClr val="lt2"/>
        </a:solidFill>
      </p:bgPr>
    </p:bg>
    <p:spTree>
      <p:nvGrpSpPr>
        <p:cNvPr id="156" name="Shape 156"/>
        <p:cNvGrpSpPr/>
        <p:nvPr/>
      </p:nvGrpSpPr>
      <p:grpSpPr>
        <a:xfrm>
          <a:off x="0" y="0"/>
          <a:ext cx="0" cy="0"/>
          <a:chOff x="0" y="0"/>
          <a:chExt cx="0" cy="0"/>
        </a:xfrm>
      </p:grpSpPr>
      <p:cxnSp>
        <p:nvCxnSpPr>
          <p:cNvPr id="157" name="Google Shape;157;p35"/>
          <p:cNvCxnSpPr/>
          <p:nvPr/>
        </p:nvCxnSpPr>
        <p:spPr>
          <a:xfrm>
            <a:off x="1079498" y="1606370"/>
            <a:ext cx="3034500" cy="0"/>
          </a:xfrm>
          <a:prstGeom prst="straightConnector1">
            <a:avLst/>
          </a:prstGeom>
          <a:noFill/>
          <a:ln cap="flat" cmpd="sng" w="31750">
            <a:solidFill>
              <a:schemeClr val="dk1"/>
            </a:solidFill>
            <a:prstDash val="solid"/>
            <a:round/>
            <a:headEnd len="sm" w="sm" type="none"/>
            <a:tailEnd len="sm" w="sm" type="none"/>
          </a:ln>
        </p:spPr>
      </p:cxnSp>
      <p:cxnSp>
        <p:nvCxnSpPr>
          <p:cNvPr id="158" name="Google Shape;158;p35"/>
          <p:cNvCxnSpPr/>
          <p:nvPr/>
        </p:nvCxnSpPr>
        <p:spPr>
          <a:xfrm>
            <a:off x="5003801" y="1606370"/>
            <a:ext cx="3060600" cy="0"/>
          </a:xfrm>
          <a:prstGeom prst="straightConnector1">
            <a:avLst/>
          </a:prstGeom>
          <a:noFill/>
          <a:ln cap="flat" cmpd="sng" w="31750">
            <a:solidFill>
              <a:schemeClr val="dk1"/>
            </a:solidFill>
            <a:prstDash val="solid"/>
            <a:round/>
            <a:headEnd len="sm" w="sm" type="none"/>
            <a:tailEnd len="sm" w="sm" type="none"/>
          </a:ln>
        </p:spPr>
      </p:cxnSp>
      <p:sp>
        <p:nvSpPr>
          <p:cNvPr id="159" name="Google Shape;159;p35"/>
          <p:cNvSpPr txBox="1"/>
          <p:nvPr>
            <p:ph idx="1" type="body"/>
          </p:nvPr>
        </p:nvSpPr>
        <p:spPr>
          <a:xfrm>
            <a:off x="1079498" y="1636850"/>
            <a:ext cx="3050400" cy="13623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spcBef>
                <a:spcPts val="6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60" name="Google Shape;160;p35"/>
          <p:cNvSpPr txBox="1"/>
          <p:nvPr>
            <p:ph idx="2" type="body"/>
          </p:nvPr>
        </p:nvSpPr>
        <p:spPr>
          <a:xfrm>
            <a:off x="5003800" y="1636849"/>
            <a:ext cx="3060600" cy="13623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spcBef>
                <a:spcPts val="6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Dark)" showMasterSp="0">
  <p:cSld name="3 boxes (Dark)">
    <p:bg>
      <p:bgPr>
        <a:solidFill>
          <a:schemeClr val="dk2"/>
        </a:solidFill>
      </p:bgPr>
    </p:bg>
    <p:spTree>
      <p:nvGrpSpPr>
        <p:cNvPr id="161" name="Shape 161"/>
        <p:cNvGrpSpPr/>
        <p:nvPr/>
      </p:nvGrpSpPr>
      <p:grpSpPr>
        <a:xfrm>
          <a:off x="0" y="0"/>
          <a:ext cx="0" cy="0"/>
          <a:chOff x="0" y="0"/>
          <a:chExt cx="0" cy="0"/>
        </a:xfrm>
      </p:grpSpPr>
      <p:sp>
        <p:nvSpPr>
          <p:cNvPr id="162" name="Google Shape;162;p36"/>
          <p:cNvSpPr txBox="1"/>
          <p:nvPr>
            <p:ph idx="1" type="body"/>
          </p:nvPr>
        </p:nvSpPr>
        <p:spPr>
          <a:xfrm>
            <a:off x="3310575" y="1539436"/>
            <a:ext cx="2520900" cy="7014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63" name="Google Shape;163;p36"/>
          <p:cNvSpPr txBox="1"/>
          <p:nvPr>
            <p:ph idx="2" type="body"/>
          </p:nvPr>
        </p:nvSpPr>
        <p:spPr>
          <a:xfrm>
            <a:off x="6191250" y="1539436"/>
            <a:ext cx="2520900" cy="7014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cxnSp>
        <p:nvCxnSpPr>
          <p:cNvPr id="164" name="Google Shape;164;p36"/>
          <p:cNvCxnSpPr/>
          <p:nvPr/>
        </p:nvCxnSpPr>
        <p:spPr>
          <a:xfrm>
            <a:off x="430850" y="1511326"/>
            <a:ext cx="2519400" cy="0"/>
          </a:xfrm>
          <a:prstGeom prst="straightConnector1">
            <a:avLst/>
          </a:prstGeom>
          <a:noFill/>
          <a:ln cap="flat" cmpd="sng" w="25400">
            <a:solidFill>
              <a:schemeClr val="lt1"/>
            </a:solidFill>
            <a:prstDash val="solid"/>
            <a:round/>
            <a:headEnd len="sm" w="sm" type="none"/>
            <a:tailEnd len="sm" w="sm" type="none"/>
          </a:ln>
        </p:spPr>
      </p:cxnSp>
      <p:cxnSp>
        <p:nvCxnSpPr>
          <p:cNvPr id="165" name="Google Shape;165;p36"/>
          <p:cNvCxnSpPr/>
          <p:nvPr/>
        </p:nvCxnSpPr>
        <p:spPr>
          <a:xfrm>
            <a:off x="3311050" y="1503706"/>
            <a:ext cx="2520000" cy="0"/>
          </a:xfrm>
          <a:prstGeom prst="straightConnector1">
            <a:avLst/>
          </a:prstGeom>
          <a:noFill/>
          <a:ln cap="flat" cmpd="sng" w="25400">
            <a:solidFill>
              <a:schemeClr val="lt1"/>
            </a:solidFill>
            <a:prstDash val="solid"/>
            <a:round/>
            <a:headEnd len="sm" w="sm" type="none"/>
            <a:tailEnd len="sm" w="sm" type="none"/>
          </a:ln>
        </p:spPr>
      </p:cxnSp>
      <p:cxnSp>
        <p:nvCxnSpPr>
          <p:cNvPr id="166" name="Google Shape;166;p36"/>
          <p:cNvCxnSpPr/>
          <p:nvPr/>
        </p:nvCxnSpPr>
        <p:spPr>
          <a:xfrm>
            <a:off x="6191250" y="1503706"/>
            <a:ext cx="2520000" cy="0"/>
          </a:xfrm>
          <a:prstGeom prst="straightConnector1">
            <a:avLst/>
          </a:prstGeom>
          <a:noFill/>
          <a:ln cap="flat" cmpd="sng" w="25400">
            <a:solidFill>
              <a:schemeClr val="lt1"/>
            </a:solidFill>
            <a:prstDash val="solid"/>
            <a:round/>
            <a:headEnd len="sm" w="sm" type="none"/>
            <a:tailEnd len="sm" w="sm" type="none"/>
          </a:ln>
        </p:spPr>
      </p:cxnSp>
      <p:sp>
        <p:nvSpPr>
          <p:cNvPr id="167" name="Google Shape;167;p36"/>
          <p:cNvSpPr txBox="1"/>
          <p:nvPr>
            <p:ph idx="3" type="body"/>
          </p:nvPr>
        </p:nvSpPr>
        <p:spPr>
          <a:xfrm>
            <a:off x="429900" y="1540481"/>
            <a:ext cx="2519400" cy="7002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Char char="–"/>
              <a:defRPr sz="1800">
                <a:solidFill>
                  <a:schemeClr val="lt1"/>
                </a:solidFill>
              </a:defRPr>
            </a:lvl1pPr>
            <a:lvl2pPr indent="-228600" lvl="1" marL="914400" algn="l">
              <a:spcBef>
                <a:spcPts val="6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Light)" showMasterSp="0">
  <p:cSld name="3 boxes (Light)">
    <p:bg>
      <p:bgPr>
        <a:solidFill>
          <a:schemeClr val="lt2"/>
        </a:solidFill>
      </p:bgPr>
    </p:bg>
    <p:spTree>
      <p:nvGrpSpPr>
        <p:cNvPr id="168" name="Shape 168"/>
        <p:cNvGrpSpPr/>
        <p:nvPr/>
      </p:nvGrpSpPr>
      <p:grpSpPr>
        <a:xfrm>
          <a:off x="0" y="0"/>
          <a:ext cx="0" cy="0"/>
          <a:chOff x="0" y="0"/>
          <a:chExt cx="0" cy="0"/>
        </a:xfrm>
      </p:grpSpPr>
      <p:sp>
        <p:nvSpPr>
          <p:cNvPr id="169" name="Google Shape;169;p37"/>
          <p:cNvSpPr txBox="1"/>
          <p:nvPr>
            <p:ph idx="1" type="body"/>
          </p:nvPr>
        </p:nvSpPr>
        <p:spPr>
          <a:xfrm>
            <a:off x="3310575" y="1539436"/>
            <a:ext cx="2520900" cy="7014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70" name="Google Shape;170;p37"/>
          <p:cNvSpPr txBox="1"/>
          <p:nvPr>
            <p:ph idx="2" type="body"/>
          </p:nvPr>
        </p:nvSpPr>
        <p:spPr>
          <a:xfrm>
            <a:off x="6191250" y="1539436"/>
            <a:ext cx="2520900" cy="7014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cxnSp>
        <p:nvCxnSpPr>
          <p:cNvPr id="171" name="Google Shape;171;p37"/>
          <p:cNvCxnSpPr/>
          <p:nvPr/>
        </p:nvCxnSpPr>
        <p:spPr>
          <a:xfrm>
            <a:off x="430850" y="1511326"/>
            <a:ext cx="2519400" cy="0"/>
          </a:xfrm>
          <a:prstGeom prst="straightConnector1">
            <a:avLst/>
          </a:prstGeom>
          <a:noFill/>
          <a:ln cap="flat" cmpd="sng" w="25400">
            <a:solidFill>
              <a:schemeClr val="dk1"/>
            </a:solidFill>
            <a:prstDash val="solid"/>
            <a:round/>
            <a:headEnd len="sm" w="sm" type="none"/>
            <a:tailEnd len="sm" w="sm" type="none"/>
          </a:ln>
        </p:spPr>
      </p:cxnSp>
      <p:cxnSp>
        <p:nvCxnSpPr>
          <p:cNvPr id="172" name="Google Shape;172;p37"/>
          <p:cNvCxnSpPr/>
          <p:nvPr/>
        </p:nvCxnSpPr>
        <p:spPr>
          <a:xfrm>
            <a:off x="3311050" y="1503706"/>
            <a:ext cx="2520000" cy="0"/>
          </a:xfrm>
          <a:prstGeom prst="straightConnector1">
            <a:avLst/>
          </a:prstGeom>
          <a:noFill/>
          <a:ln cap="flat" cmpd="sng" w="25400">
            <a:solidFill>
              <a:schemeClr val="dk1"/>
            </a:solidFill>
            <a:prstDash val="solid"/>
            <a:round/>
            <a:headEnd len="sm" w="sm" type="none"/>
            <a:tailEnd len="sm" w="sm" type="none"/>
          </a:ln>
        </p:spPr>
      </p:cxnSp>
      <p:cxnSp>
        <p:nvCxnSpPr>
          <p:cNvPr id="173" name="Google Shape;173;p37"/>
          <p:cNvCxnSpPr/>
          <p:nvPr/>
        </p:nvCxnSpPr>
        <p:spPr>
          <a:xfrm>
            <a:off x="6191250" y="1503706"/>
            <a:ext cx="2520000" cy="0"/>
          </a:xfrm>
          <a:prstGeom prst="straightConnector1">
            <a:avLst/>
          </a:prstGeom>
          <a:noFill/>
          <a:ln cap="flat" cmpd="sng" w="25400">
            <a:solidFill>
              <a:schemeClr val="dk1"/>
            </a:solidFill>
            <a:prstDash val="solid"/>
            <a:round/>
            <a:headEnd len="sm" w="sm" type="none"/>
            <a:tailEnd len="sm" w="sm" type="none"/>
          </a:ln>
        </p:spPr>
      </p:cxnSp>
      <p:sp>
        <p:nvSpPr>
          <p:cNvPr id="174" name="Google Shape;174;p37"/>
          <p:cNvSpPr txBox="1"/>
          <p:nvPr>
            <p:ph idx="3" type="body"/>
          </p:nvPr>
        </p:nvSpPr>
        <p:spPr>
          <a:xfrm>
            <a:off x="429900" y="1540481"/>
            <a:ext cx="2519400" cy="700200"/>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sz="1800">
                <a:solidFill>
                  <a:schemeClr val="dk1"/>
                </a:solidFill>
              </a:defRPr>
            </a:lvl1pPr>
            <a:lvl2pPr indent="-228600" lvl="1" marL="914400" algn="l">
              <a:spcBef>
                <a:spcPts val="600"/>
              </a:spcBef>
              <a:spcAft>
                <a:spcPts val="0"/>
              </a:spcAft>
              <a:buClr>
                <a:schemeClr val="dk1"/>
              </a:buClr>
              <a:buSzPts val="1800"/>
              <a:buNone/>
              <a:defRPr/>
            </a:lvl2pPr>
            <a:lvl3pPr indent="-342900" lvl="2" marL="1371600" algn="l">
              <a:spcBef>
                <a:spcPts val="0"/>
              </a:spcBef>
              <a:spcAft>
                <a:spcPts val="0"/>
              </a:spcAft>
              <a:buClr>
                <a:schemeClr val="dk1"/>
              </a:buClr>
              <a:buSzPts val="1800"/>
              <a:buChar char="–"/>
              <a:defRPr/>
            </a:lvl3pPr>
            <a:lvl4pPr indent="-342900" lvl="3" marL="1828800" algn="l">
              <a:spcBef>
                <a:spcPts val="0"/>
              </a:spcBef>
              <a:spcAft>
                <a:spcPts val="0"/>
              </a:spcAft>
              <a:buClr>
                <a:schemeClr val="dk1"/>
              </a:buClr>
              <a:buSzPts val="1800"/>
              <a:buChar char="–"/>
              <a:defRPr/>
            </a:lvl4pPr>
            <a:lvl5pPr indent="-342900" lvl="4" marL="2286000" algn="l">
              <a:spcBef>
                <a:spcPts val="0"/>
              </a:spcBef>
              <a:spcAft>
                <a:spcPts val="0"/>
              </a:spcAft>
              <a:buClr>
                <a:schemeClr val="dk1"/>
              </a:buClr>
              <a:buSzPts val="1800"/>
              <a:buChar char="–"/>
              <a:defRPr/>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Dark)" showMasterSp="0">
  <p:cSld name="4 images (Dark)">
    <p:bg>
      <p:bgPr>
        <a:solidFill>
          <a:schemeClr val="dk2"/>
        </a:solidFill>
      </p:bgPr>
    </p:bg>
    <p:spTree>
      <p:nvGrpSpPr>
        <p:cNvPr id="175" name="Shape 175"/>
        <p:cNvGrpSpPr/>
        <p:nvPr/>
      </p:nvGrpSpPr>
      <p:grpSpPr>
        <a:xfrm>
          <a:off x="0" y="0"/>
          <a:ext cx="0" cy="0"/>
          <a:chOff x="0" y="0"/>
          <a:chExt cx="0" cy="0"/>
        </a:xfrm>
      </p:grpSpPr>
      <p:sp>
        <p:nvSpPr>
          <p:cNvPr id="176" name="Google Shape;176;p38"/>
          <p:cNvSpPr txBox="1"/>
          <p:nvPr>
            <p:ph type="title"/>
          </p:nvPr>
        </p:nvSpPr>
        <p:spPr>
          <a:xfrm>
            <a:off x="1834710" y="2029070"/>
            <a:ext cx="2299200" cy="3198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77" name="Google Shape;177;p38"/>
          <p:cNvCxnSpPr/>
          <p:nvPr/>
        </p:nvCxnSpPr>
        <p:spPr>
          <a:xfrm>
            <a:off x="183471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178" name="Google Shape;178;p38"/>
          <p:cNvSpPr/>
          <p:nvPr>
            <p:ph idx="2" type="pic"/>
          </p:nvPr>
        </p:nvSpPr>
        <p:spPr>
          <a:xfrm>
            <a:off x="1834712" y="411163"/>
            <a:ext cx="2299200" cy="1485000"/>
          </a:xfrm>
          <a:prstGeom prst="rect">
            <a:avLst/>
          </a:prstGeom>
          <a:noFill/>
          <a:ln>
            <a:noFill/>
          </a:ln>
        </p:spPr>
      </p:sp>
      <p:cxnSp>
        <p:nvCxnSpPr>
          <p:cNvPr id="179" name="Google Shape;179;p38"/>
          <p:cNvCxnSpPr/>
          <p:nvPr/>
        </p:nvCxnSpPr>
        <p:spPr>
          <a:xfrm>
            <a:off x="1834709" y="4203361"/>
            <a:ext cx="2299200" cy="0"/>
          </a:xfrm>
          <a:prstGeom prst="straightConnector1">
            <a:avLst/>
          </a:prstGeom>
          <a:noFill/>
          <a:ln cap="flat" cmpd="sng" w="25400">
            <a:solidFill>
              <a:schemeClr val="lt1"/>
            </a:solidFill>
            <a:prstDash val="solid"/>
            <a:round/>
            <a:headEnd len="sm" w="sm" type="none"/>
            <a:tailEnd len="sm" w="sm" type="none"/>
          </a:ln>
        </p:spPr>
      </p:cxnSp>
      <p:sp>
        <p:nvSpPr>
          <p:cNvPr id="180" name="Google Shape;180;p38"/>
          <p:cNvSpPr/>
          <p:nvPr>
            <p:ph idx="3" type="pic"/>
          </p:nvPr>
        </p:nvSpPr>
        <p:spPr>
          <a:xfrm>
            <a:off x="1834710" y="2585440"/>
            <a:ext cx="2299200" cy="1485000"/>
          </a:xfrm>
          <a:prstGeom prst="rect">
            <a:avLst/>
          </a:prstGeom>
          <a:noFill/>
          <a:ln>
            <a:noFill/>
          </a:ln>
        </p:spPr>
      </p:sp>
      <p:cxnSp>
        <p:nvCxnSpPr>
          <p:cNvPr id="181" name="Google Shape;181;p38"/>
          <p:cNvCxnSpPr/>
          <p:nvPr/>
        </p:nvCxnSpPr>
        <p:spPr>
          <a:xfrm>
            <a:off x="5010149"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182" name="Google Shape;182;p38"/>
          <p:cNvSpPr/>
          <p:nvPr>
            <p:ph idx="4" type="pic"/>
          </p:nvPr>
        </p:nvSpPr>
        <p:spPr>
          <a:xfrm>
            <a:off x="5010150" y="411163"/>
            <a:ext cx="2299200" cy="1485000"/>
          </a:xfrm>
          <a:prstGeom prst="rect">
            <a:avLst/>
          </a:prstGeom>
          <a:noFill/>
          <a:ln>
            <a:noFill/>
          </a:ln>
        </p:spPr>
      </p:sp>
      <p:cxnSp>
        <p:nvCxnSpPr>
          <p:cNvPr id="183" name="Google Shape;183;p38"/>
          <p:cNvCxnSpPr/>
          <p:nvPr/>
        </p:nvCxnSpPr>
        <p:spPr>
          <a:xfrm>
            <a:off x="5010147" y="4203361"/>
            <a:ext cx="2299200" cy="0"/>
          </a:xfrm>
          <a:prstGeom prst="straightConnector1">
            <a:avLst/>
          </a:prstGeom>
          <a:noFill/>
          <a:ln cap="flat" cmpd="sng" w="25400">
            <a:solidFill>
              <a:schemeClr val="lt1"/>
            </a:solidFill>
            <a:prstDash val="solid"/>
            <a:round/>
            <a:headEnd len="sm" w="sm" type="none"/>
            <a:tailEnd len="sm" w="sm" type="none"/>
          </a:ln>
        </p:spPr>
      </p:cxnSp>
      <p:sp>
        <p:nvSpPr>
          <p:cNvPr id="184" name="Google Shape;184;p38"/>
          <p:cNvSpPr/>
          <p:nvPr>
            <p:ph idx="5" type="pic"/>
          </p:nvPr>
        </p:nvSpPr>
        <p:spPr>
          <a:xfrm>
            <a:off x="5010148" y="2585440"/>
            <a:ext cx="2299200" cy="1485000"/>
          </a:xfrm>
          <a:prstGeom prst="rect">
            <a:avLst/>
          </a:prstGeom>
          <a:noFill/>
          <a:ln>
            <a:noFill/>
          </a:ln>
        </p:spPr>
      </p:sp>
      <p:sp>
        <p:nvSpPr>
          <p:cNvPr id="185" name="Google Shape;185;p38"/>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86" name="Google Shape;186;p38"/>
          <p:cNvSpPr txBox="1"/>
          <p:nvPr>
            <p:ph idx="6" type="body"/>
          </p:nvPr>
        </p:nvSpPr>
        <p:spPr>
          <a:xfrm>
            <a:off x="1834709" y="4203347"/>
            <a:ext cx="2299200" cy="322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87" name="Google Shape;187;p38"/>
          <p:cNvSpPr txBox="1"/>
          <p:nvPr>
            <p:ph idx="7" type="body"/>
          </p:nvPr>
        </p:nvSpPr>
        <p:spPr>
          <a:xfrm>
            <a:off x="5010147" y="4203347"/>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Light)" showMasterSp="0">
  <p:cSld name="4 images (Light)">
    <p:bg>
      <p:bgPr>
        <a:solidFill>
          <a:schemeClr val="lt2"/>
        </a:solidFill>
      </p:bgPr>
    </p:bg>
    <p:spTree>
      <p:nvGrpSpPr>
        <p:cNvPr id="188" name="Shape 188"/>
        <p:cNvGrpSpPr/>
        <p:nvPr/>
      </p:nvGrpSpPr>
      <p:grpSpPr>
        <a:xfrm>
          <a:off x="0" y="0"/>
          <a:ext cx="0" cy="0"/>
          <a:chOff x="0" y="0"/>
          <a:chExt cx="0" cy="0"/>
        </a:xfrm>
      </p:grpSpPr>
      <p:sp>
        <p:nvSpPr>
          <p:cNvPr id="189" name="Google Shape;189;p39"/>
          <p:cNvSpPr txBox="1"/>
          <p:nvPr>
            <p:ph type="title"/>
          </p:nvPr>
        </p:nvSpPr>
        <p:spPr>
          <a:xfrm>
            <a:off x="1841062" y="2029070"/>
            <a:ext cx="2299200" cy="3198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90" name="Google Shape;190;p39"/>
          <p:cNvCxnSpPr/>
          <p:nvPr/>
        </p:nvCxnSpPr>
        <p:spPr>
          <a:xfrm>
            <a:off x="1841063"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191" name="Google Shape;191;p39"/>
          <p:cNvSpPr/>
          <p:nvPr>
            <p:ph idx="2" type="pic"/>
          </p:nvPr>
        </p:nvSpPr>
        <p:spPr>
          <a:xfrm>
            <a:off x="1834712" y="411163"/>
            <a:ext cx="2299200" cy="1485000"/>
          </a:xfrm>
          <a:prstGeom prst="rect">
            <a:avLst/>
          </a:prstGeom>
          <a:noFill/>
          <a:ln>
            <a:noFill/>
          </a:ln>
        </p:spPr>
      </p:sp>
      <p:cxnSp>
        <p:nvCxnSpPr>
          <p:cNvPr id="192" name="Google Shape;192;p39"/>
          <p:cNvCxnSpPr/>
          <p:nvPr/>
        </p:nvCxnSpPr>
        <p:spPr>
          <a:xfrm>
            <a:off x="1841062" y="4194254"/>
            <a:ext cx="2299200" cy="0"/>
          </a:xfrm>
          <a:prstGeom prst="straightConnector1">
            <a:avLst/>
          </a:prstGeom>
          <a:noFill/>
          <a:ln cap="flat" cmpd="sng" w="25400">
            <a:solidFill>
              <a:schemeClr val="dk1"/>
            </a:solidFill>
            <a:prstDash val="solid"/>
            <a:round/>
            <a:headEnd len="sm" w="sm" type="none"/>
            <a:tailEnd len="sm" w="sm" type="none"/>
          </a:ln>
        </p:spPr>
      </p:cxnSp>
      <p:sp>
        <p:nvSpPr>
          <p:cNvPr id="193" name="Google Shape;193;p39"/>
          <p:cNvSpPr/>
          <p:nvPr>
            <p:ph idx="3" type="pic"/>
          </p:nvPr>
        </p:nvSpPr>
        <p:spPr>
          <a:xfrm>
            <a:off x="1841062" y="2576334"/>
            <a:ext cx="2299200" cy="1485000"/>
          </a:xfrm>
          <a:prstGeom prst="rect">
            <a:avLst/>
          </a:prstGeom>
          <a:noFill/>
          <a:ln>
            <a:noFill/>
          </a:ln>
        </p:spPr>
      </p:sp>
      <p:cxnSp>
        <p:nvCxnSpPr>
          <p:cNvPr id="194" name="Google Shape;194;p39"/>
          <p:cNvCxnSpPr/>
          <p:nvPr/>
        </p:nvCxnSpPr>
        <p:spPr>
          <a:xfrm>
            <a:off x="5010149"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195" name="Google Shape;195;p39"/>
          <p:cNvSpPr/>
          <p:nvPr>
            <p:ph idx="4" type="pic"/>
          </p:nvPr>
        </p:nvSpPr>
        <p:spPr>
          <a:xfrm>
            <a:off x="5010150" y="411163"/>
            <a:ext cx="2299200" cy="1485000"/>
          </a:xfrm>
          <a:prstGeom prst="rect">
            <a:avLst/>
          </a:prstGeom>
          <a:noFill/>
          <a:ln>
            <a:noFill/>
          </a:ln>
        </p:spPr>
      </p:sp>
      <p:cxnSp>
        <p:nvCxnSpPr>
          <p:cNvPr id="196" name="Google Shape;196;p39"/>
          <p:cNvCxnSpPr/>
          <p:nvPr/>
        </p:nvCxnSpPr>
        <p:spPr>
          <a:xfrm>
            <a:off x="5010150" y="4194254"/>
            <a:ext cx="2299200" cy="0"/>
          </a:xfrm>
          <a:prstGeom prst="straightConnector1">
            <a:avLst/>
          </a:prstGeom>
          <a:noFill/>
          <a:ln cap="flat" cmpd="sng" w="25400">
            <a:solidFill>
              <a:schemeClr val="dk1"/>
            </a:solidFill>
            <a:prstDash val="solid"/>
            <a:round/>
            <a:headEnd len="sm" w="sm" type="none"/>
            <a:tailEnd len="sm" w="sm" type="none"/>
          </a:ln>
        </p:spPr>
      </p:cxnSp>
      <p:sp>
        <p:nvSpPr>
          <p:cNvPr id="197" name="Google Shape;197;p39"/>
          <p:cNvSpPr/>
          <p:nvPr>
            <p:ph idx="5" type="pic"/>
          </p:nvPr>
        </p:nvSpPr>
        <p:spPr>
          <a:xfrm>
            <a:off x="5010150" y="2576334"/>
            <a:ext cx="2299200" cy="1485000"/>
          </a:xfrm>
          <a:prstGeom prst="rect">
            <a:avLst/>
          </a:prstGeom>
          <a:noFill/>
          <a:ln>
            <a:noFill/>
          </a:ln>
        </p:spPr>
      </p:sp>
      <p:sp>
        <p:nvSpPr>
          <p:cNvPr id="198" name="Google Shape;198;p39"/>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99" name="Google Shape;199;p39"/>
          <p:cNvSpPr txBox="1"/>
          <p:nvPr>
            <p:ph idx="6" type="body"/>
          </p:nvPr>
        </p:nvSpPr>
        <p:spPr>
          <a:xfrm>
            <a:off x="1841062" y="4194240"/>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00" name="Google Shape;200;p39"/>
          <p:cNvSpPr txBox="1"/>
          <p:nvPr>
            <p:ph idx="7" type="body"/>
          </p:nvPr>
        </p:nvSpPr>
        <p:spPr>
          <a:xfrm>
            <a:off x="5010150" y="4194240"/>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Alt)" showMasterSp="0">
  <p:cSld name="3 images (Dark) (Alt)">
    <p:bg>
      <p:bgPr>
        <a:solidFill>
          <a:schemeClr val="dk2"/>
        </a:solidFill>
      </p:bgPr>
    </p:bg>
    <p:spTree>
      <p:nvGrpSpPr>
        <p:cNvPr id="201" name="Shape 201"/>
        <p:cNvGrpSpPr/>
        <p:nvPr/>
      </p:nvGrpSpPr>
      <p:grpSpPr>
        <a:xfrm>
          <a:off x="0" y="0"/>
          <a:ext cx="0" cy="0"/>
          <a:chOff x="0" y="0"/>
          <a:chExt cx="0" cy="0"/>
        </a:xfrm>
      </p:grpSpPr>
      <p:sp>
        <p:nvSpPr>
          <p:cNvPr id="202" name="Google Shape;202;p40"/>
          <p:cNvSpPr txBox="1"/>
          <p:nvPr>
            <p:ph type="title"/>
          </p:nvPr>
        </p:nvSpPr>
        <p:spPr>
          <a:xfrm>
            <a:off x="1834710" y="2029070"/>
            <a:ext cx="2299200" cy="3198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03" name="Google Shape;203;p40"/>
          <p:cNvCxnSpPr/>
          <p:nvPr/>
        </p:nvCxnSpPr>
        <p:spPr>
          <a:xfrm>
            <a:off x="183471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204" name="Google Shape;204;p40"/>
          <p:cNvSpPr/>
          <p:nvPr>
            <p:ph idx="2" type="pic"/>
          </p:nvPr>
        </p:nvSpPr>
        <p:spPr>
          <a:xfrm>
            <a:off x="1834712" y="411163"/>
            <a:ext cx="2299200" cy="1485000"/>
          </a:xfrm>
          <a:prstGeom prst="rect">
            <a:avLst/>
          </a:prstGeom>
          <a:noFill/>
          <a:ln>
            <a:noFill/>
          </a:ln>
        </p:spPr>
      </p:sp>
      <p:cxnSp>
        <p:nvCxnSpPr>
          <p:cNvPr id="205" name="Google Shape;205;p40"/>
          <p:cNvCxnSpPr/>
          <p:nvPr/>
        </p:nvCxnSpPr>
        <p:spPr>
          <a:xfrm>
            <a:off x="1834709" y="4203361"/>
            <a:ext cx="2299200" cy="0"/>
          </a:xfrm>
          <a:prstGeom prst="straightConnector1">
            <a:avLst/>
          </a:prstGeom>
          <a:noFill/>
          <a:ln cap="flat" cmpd="sng" w="25400">
            <a:solidFill>
              <a:schemeClr val="lt1"/>
            </a:solidFill>
            <a:prstDash val="solid"/>
            <a:round/>
            <a:headEnd len="sm" w="sm" type="none"/>
            <a:tailEnd len="sm" w="sm" type="none"/>
          </a:ln>
        </p:spPr>
      </p:cxnSp>
      <p:sp>
        <p:nvSpPr>
          <p:cNvPr id="206" name="Google Shape;206;p40"/>
          <p:cNvSpPr/>
          <p:nvPr>
            <p:ph idx="3" type="pic"/>
          </p:nvPr>
        </p:nvSpPr>
        <p:spPr>
          <a:xfrm>
            <a:off x="1834710" y="2585440"/>
            <a:ext cx="2299200" cy="1485000"/>
          </a:xfrm>
          <a:prstGeom prst="rect">
            <a:avLst/>
          </a:prstGeom>
          <a:noFill/>
          <a:ln>
            <a:noFill/>
          </a:ln>
        </p:spPr>
      </p:sp>
      <p:cxnSp>
        <p:nvCxnSpPr>
          <p:cNvPr id="207" name="Google Shape;207;p40"/>
          <p:cNvCxnSpPr/>
          <p:nvPr/>
        </p:nvCxnSpPr>
        <p:spPr>
          <a:xfrm>
            <a:off x="5010149"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208" name="Google Shape;208;p40"/>
          <p:cNvSpPr/>
          <p:nvPr>
            <p:ph idx="4" type="pic"/>
          </p:nvPr>
        </p:nvSpPr>
        <p:spPr>
          <a:xfrm>
            <a:off x="5010150" y="411163"/>
            <a:ext cx="2299200" cy="1485000"/>
          </a:xfrm>
          <a:prstGeom prst="rect">
            <a:avLst/>
          </a:prstGeom>
          <a:noFill/>
          <a:ln>
            <a:noFill/>
          </a:ln>
        </p:spPr>
      </p:sp>
      <p:sp>
        <p:nvSpPr>
          <p:cNvPr id="209" name="Google Shape;209;p40"/>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10" name="Google Shape;210;p40"/>
          <p:cNvSpPr txBox="1"/>
          <p:nvPr>
            <p:ph idx="5" type="body"/>
          </p:nvPr>
        </p:nvSpPr>
        <p:spPr>
          <a:xfrm>
            <a:off x="1834709" y="4203347"/>
            <a:ext cx="2299200" cy="322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Alt)" showMasterSp="0">
  <p:cSld name="3 images (Light) (Alt)">
    <p:bg>
      <p:bgPr>
        <a:solidFill>
          <a:schemeClr val="lt2"/>
        </a:solidFill>
      </p:bgPr>
    </p:bg>
    <p:spTree>
      <p:nvGrpSpPr>
        <p:cNvPr id="211" name="Shape 211"/>
        <p:cNvGrpSpPr/>
        <p:nvPr/>
      </p:nvGrpSpPr>
      <p:grpSpPr>
        <a:xfrm>
          <a:off x="0" y="0"/>
          <a:ext cx="0" cy="0"/>
          <a:chOff x="0" y="0"/>
          <a:chExt cx="0" cy="0"/>
        </a:xfrm>
      </p:grpSpPr>
      <p:sp>
        <p:nvSpPr>
          <p:cNvPr id="212" name="Google Shape;212;p41"/>
          <p:cNvSpPr txBox="1"/>
          <p:nvPr>
            <p:ph type="title"/>
          </p:nvPr>
        </p:nvSpPr>
        <p:spPr>
          <a:xfrm>
            <a:off x="1841062" y="2029070"/>
            <a:ext cx="2299200" cy="3198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13" name="Google Shape;213;p41"/>
          <p:cNvCxnSpPr/>
          <p:nvPr/>
        </p:nvCxnSpPr>
        <p:spPr>
          <a:xfrm>
            <a:off x="1841063"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214" name="Google Shape;214;p41"/>
          <p:cNvSpPr/>
          <p:nvPr>
            <p:ph idx="2" type="pic"/>
          </p:nvPr>
        </p:nvSpPr>
        <p:spPr>
          <a:xfrm>
            <a:off x="1834712" y="411163"/>
            <a:ext cx="2299200" cy="1485000"/>
          </a:xfrm>
          <a:prstGeom prst="rect">
            <a:avLst/>
          </a:prstGeom>
          <a:noFill/>
          <a:ln>
            <a:noFill/>
          </a:ln>
        </p:spPr>
      </p:sp>
      <p:cxnSp>
        <p:nvCxnSpPr>
          <p:cNvPr id="215" name="Google Shape;215;p41"/>
          <p:cNvCxnSpPr/>
          <p:nvPr/>
        </p:nvCxnSpPr>
        <p:spPr>
          <a:xfrm>
            <a:off x="1841062" y="4194254"/>
            <a:ext cx="2299200" cy="0"/>
          </a:xfrm>
          <a:prstGeom prst="straightConnector1">
            <a:avLst/>
          </a:prstGeom>
          <a:noFill/>
          <a:ln cap="flat" cmpd="sng" w="25400">
            <a:solidFill>
              <a:schemeClr val="dk1"/>
            </a:solidFill>
            <a:prstDash val="solid"/>
            <a:round/>
            <a:headEnd len="sm" w="sm" type="none"/>
            <a:tailEnd len="sm" w="sm" type="none"/>
          </a:ln>
        </p:spPr>
      </p:cxnSp>
      <p:sp>
        <p:nvSpPr>
          <p:cNvPr id="216" name="Google Shape;216;p41"/>
          <p:cNvSpPr/>
          <p:nvPr>
            <p:ph idx="3" type="pic"/>
          </p:nvPr>
        </p:nvSpPr>
        <p:spPr>
          <a:xfrm>
            <a:off x="1841062" y="2576334"/>
            <a:ext cx="2299200" cy="1485000"/>
          </a:xfrm>
          <a:prstGeom prst="rect">
            <a:avLst/>
          </a:prstGeom>
          <a:noFill/>
          <a:ln>
            <a:noFill/>
          </a:ln>
        </p:spPr>
      </p:sp>
      <p:cxnSp>
        <p:nvCxnSpPr>
          <p:cNvPr id="217" name="Google Shape;217;p41"/>
          <p:cNvCxnSpPr/>
          <p:nvPr/>
        </p:nvCxnSpPr>
        <p:spPr>
          <a:xfrm>
            <a:off x="5010149"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218" name="Google Shape;218;p41"/>
          <p:cNvSpPr/>
          <p:nvPr>
            <p:ph idx="4" type="pic"/>
          </p:nvPr>
        </p:nvSpPr>
        <p:spPr>
          <a:xfrm>
            <a:off x="5010150" y="411163"/>
            <a:ext cx="2299200" cy="1485000"/>
          </a:xfrm>
          <a:prstGeom prst="rect">
            <a:avLst/>
          </a:prstGeom>
          <a:noFill/>
          <a:ln>
            <a:noFill/>
          </a:ln>
        </p:spPr>
      </p:sp>
      <p:sp>
        <p:nvSpPr>
          <p:cNvPr id="219" name="Google Shape;219;p41"/>
          <p:cNvSpPr txBox="1"/>
          <p:nvPr>
            <p:ph idx="1" type="body"/>
          </p:nvPr>
        </p:nvSpPr>
        <p:spPr>
          <a:xfrm>
            <a:off x="5010147"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20" name="Google Shape;220;p41"/>
          <p:cNvSpPr txBox="1"/>
          <p:nvPr>
            <p:ph idx="5" type="body"/>
          </p:nvPr>
        </p:nvSpPr>
        <p:spPr>
          <a:xfrm>
            <a:off x="1841062" y="4194240"/>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Dark)" showMasterSp="0">
  <p:cSld name="5 images (Dark)">
    <p:bg>
      <p:bgPr>
        <a:solidFill>
          <a:schemeClr val="dk2"/>
        </a:solidFill>
      </p:bgPr>
    </p:bg>
    <p:spTree>
      <p:nvGrpSpPr>
        <p:cNvPr id="221" name="Shape 221"/>
        <p:cNvGrpSpPr/>
        <p:nvPr/>
      </p:nvGrpSpPr>
      <p:grpSpPr>
        <a:xfrm>
          <a:off x="0" y="0"/>
          <a:ext cx="0" cy="0"/>
          <a:chOff x="0" y="0"/>
          <a:chExt cx="0" cy="0"/>
        </a:xfrm>
      </p:grpSpPr>
      <p:sp>
        <p:nvSpPr>
          <p:cNvPr id="222" name="Google Shape;222;p42"/>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23" name="Google Shape;223;p42"/>
          <p:cNvCxnSpPr/>
          <p:nvPr/>
        </p:nvCxnSpPr>
        <p:spPr>
          <a:xfrm>
            <a:off x="43180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224" name="Google Shape;224;p42"/>
          <p:cNvSpPr/>
          <p:nvPr>
            <p:ph idx="2" type="pic"/>
          </p:nvPr>
        </p:nvSpPr>
        <p:spPr>
          <a:xfrm>
            <a:off x="431802" y="411163"/>
            <a:ext cx="2299200" cy="1485000"/>
          </a:xfrm>
          <a:prstGeom prst="rect">
            <a:avLst/>
          </a:prstGeom>
          <a:noFill/>
          <a:ln>
            <a:noFill/>
          </a:ln>
        </p:spPr>
      </p:sp>
      <p:cxnSp>
        <p:nvCxnSpPr>
          <p:cNvPr id="225" name="Google Shape;225;p42"/>
          <p:cNvCxnSpPr/>
          <p:nvPr/>
        </p:nvCxnSpPr>
        <p:spPr>
          <a:xfrm>
            <a:off x="436125"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226" name="Google Shape;226;p42"/>
          <p:cNvSpPr/>
          <p:nvPr>
            <p:ph idx="3" type="pic"/>
          </p:nvPr>
        </p:nvSpPr>
        <p:spPr>
          <a:xfrm>
            <a:off x="436125" y="2571750"/>
            <a:ext cx="2299200" cy="1485000"/>
          </a:xfrm>
          <a:prstGeom prst="rect">
            <a:avLst/>
          </a:prstGeom>
          <a:noFill/>
          <a:ln>
            <a:noFill/>
          </a:ln>
        </p:spPr>
      </p:sp>
      <p:cxnSp>
        <p:nvCxnSpPr>
          <p:cNvPr id="227" name="Google Shape;227;p42"/>
          <p:cNvCxnSpPr/>
          <p:nvPr/>
        </p:nvCxnSpPr>
        <p:spPr>
          <a:xfrm>
            <a:off x="6413064"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228" name="Google Shape;228;p42"/>
          <p:cNvSpPr/>
          <p:nvPr>
            <p:ph idx="4" type="pic"/>
          </p:nvPr>
        </p:nvSpPr>
        <p:spPr>
          <a:xfrm>
            <a:off x="6413065" y="411163"/>
            <a:ext cx="2299200" cy="1485000"/>
          </a:xfrm>
          <a:prstGeom prst="rect">
            <a:avLst/>
          </a:prstGeom>
          <a:noFill/>
          <a:ln>
            <a:noFill/>
          </a:ln>
        </p:spPr>
      </p:sp>
      <p:sp>
        <p:nvSpPr>
          <p:cNvPr id="229" name="Google Shape;229;p42"/>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30" name="Google Shape;230;p42"/>
          <p:cNvSpPr txBox="1"/>
          <p:nvPr>
            <p:ph idx="5" type="body"/>
          </p:nvPr>
        </p:nvSpPr>
        <p:spPr>
          <a:xfrm>
            <a:off x="436125" y="4189657"/>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cxnSp>
        <p:nvCxnSpPr>
          <p:cNvPr id="231" name="Google Shape;231;p42"/>
          <p:cNvCxnSpPr/>
          <p:nvPr/>
        </p:nvCxnSpPr>
        <p:spPr>
          <a:xfrm>
            <a:off x="3422428"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232" name="Google Shape;232;p42"/>
          <p:cNvSpPr/>
          <p:nvPr>
            <p:ph idx="6" type="pic"/>
          </p:nvPr>
        </p:nvSpPr>
        <p:spPr>
          <a:xfrm>
            <a:off x="3422429" y="411163"/>
            <a:ext cx="2299200" cy="1485000"/>
          </a:xfrm>
          <a:prstGeom prst="rect">
            <a:avLst/>
          </a:prstGeom>
          <a:noFill/>
          <a:ln>
            <a:noFill/>
          </a:ln>
        </p:spPr>
      </p:sp>
      <p:cxnSp>
        <p:nvCxnSpPr>
          <p:cNvPr id="233" name="Google Shape;233;p42"/>
          <p:cNvCxnSpPr/>
          <p:nvPr/>
        </p:nvCxnSpPr>
        <p:spPr>
          <a:xfrm>
            <a:off x="3429712"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234" name="Google Shape;234;p42"/>
          <p:cNvSpPr/>
          <p:nvPr>
            <p:ph idx="7" type="pic"/>
          </p:nvPr>
        </p:nvSpPr>
        <p:spPr>
          <a:xfrm>
            <a:off x="3429712" y="2571750"/>
            <a:ext cx="2299200" cy="1485000"/>
          </a:xfrm>
          <a:prstGeom prst="rect">
            <a:avLst/>
          </a:prstGeom>
          <a:noFill/>
          <a:ln>
            <a:noFill/>
          </a:ln>
        </p:spPr>
      </p:sp>
      <p:sp>
        <p:nvSpPr>
          <p:cNvPr id="235" name="Google Shape;235;p42"/>
          <p:cNvSpPr txBox="1"/>
          <p:nvPr>
            <p:ph idx="8"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36" name="Google Shape;236;p42"/>
          <p:cNvSpPr txBox="1"/>
          <p:nvPr>
            <p:ph idx="9" type="body"/>
          </p:nvPr>
        </p:nvSpPr>
        <p:spPr>
          <a:xfrm>
            <a:off x="3429712" y="4189657"/>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1620">
          <p15:clr>
            <a:srgbClr val="FBAE40"/>
          </p15:clr>
        </p15:guide>
        <p15:guide id="3" orient="horz" pos="259">
          <p15:clr>
            <a:srgbClr val="FBAE40"/>
          </p15:clr>
        </p15:guide>
        <p15:guide id="4" pos="5488">
          <p15:clr>
            <a:srgbClr val="FBAE40"/>
          </p15:clr>
        </p15:guide>
        <p15:guide id="5" orient="horz" pos="2981">
          <p15:clr>
            <a:srgbClr val="FBAE40"/>
          </p15:clr>
        </p15:guide>
        <p15:guide id="6" pos="1723">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Light)" showMasterSp="0">
  <p:cSld name="5 images (Light)">
    <p:bg>
      <p:bgPr>
        <a:solidFill>
          <a:schemeClr val="lt2"/>
        </a:solidFill>
      </p:bgPr>
    </p:bg>
    <p:spTree>
      <p:nvGrpSpPr>
        <p:cNvPr id="237" name="Shape 237"/>
        <p:cNvGrpSpPr/>
        <p:nvPr/>
      </p:nvGrpSpPr>
      <p:grpSpPr>
        <a:xfrm>
          <a:off x="0" y="0"/>
          <a:ext cx="0" cy="0"/>
          <a:chOff x="0" y="0"/>
          <a:chExt cx="0" cy="0"/>
        </a:xfrm>
      </p:grpSpPr>
      <p:sp>
        <p:nvSpPr>
          <p:cNvPr id="238" name="Google Shape;238;p43"/>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39" name="Google Shape;239;p43"/>
          <p:cNvCxnSpPr/>
          <p:nvPr/>
        </p:nvCxnSpPr>
        <p:spPr>
          <a:xfrm>
            <a:off x="431801"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240" name="Google Shape;240;p43"/>
          <p:cNvSpPr/>
          <p:nvPr>
            <p:ph idx="2" type="pic"/>
          </p:nvPr>
        </p:nvSpPr>
        <p:spPr>
          <a:xfrm>
            <a:off x="431802" y="411163"/>
            <a:ext cx="2299200" cy="1485000"/>
          </a:xfrm>
          <a:prstGeom prst="rect">
            <a:avLst/>
          </a:prstGeom>
          <a:noFill/>
          <a:ln>
            <a:noFill/>
          </a:ln>
        </p:spPr>
      </p:sp>
      <p:cxnSp>
        <p:nvCxnSpPr>
          <p:cNvPr id="241" name="Google Shape;241;p43"/>
          <p:cNvCxnSpPr/>
          <p:nvPr/>
        </p:nvCxnSpPr>
        <p:spPr>
          <a:xfrm>
            <a:off x="431799" y="4202205"/>
            <a:ext cx="2299200" cy="0"/>
          </a:xfrm>
          <a:prstGeom prst="straightConnector1">
            <a:avLst/>
          </a:prstGeom>
          <a:noFill/>
          <a:ln cap="flat" cmpd="sng" w="25400">
            <a:solidFill>
              <a:schemeClr val="dk1"/>
            </a:solidFill>
            <a:prstDash val="solid"/>
            <a:round/>
            <a:headEnd len="sm" w="sm" type="none"/>
            <a:tailEnd len="sm" w="sm" type="none"/>
          </a:ln>
        </p:spPr>
      </p:cxnSp>
      <p:sp>
        <p:nvSpPr>
          <p:cNvPr id="242" name="Google Shape;242;p43"/>
          <p:cNvSpPr/>
          <p:nvPr>
            <p:ph idx="3" type="pic"/>
          </p:nvPr>
        </p:nvSpPr>
        <p:spPr>
          <a:xfrm>
            <a:off x="431800" y="2584284"/>
            <a:ext cx="2299200" cy="1485000"/>
          </a:xfrm>
          <a:prstGeom prst="rect">
            <a:avLst/>
          </a:prstGeom>
          <a:noFill/>
          <a:ln>
            <a:noFill/>
          </a:ln>
        </p:spPr>
      </p:sp>
      <p:cxnSp>
        <p:nvCxnSpPr>
          <p:cNvPr id="243" name="Google Shape;243;p43"/>
          <p:cNvCxnSpPr/>
          <p:nvPr/>
        </p:nvCxnSpPr>
        <p:spPr>
          <a:xfrm>
            <a:off x="6413064"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244" name="Google Shape;244;p43"/>
          <p:cNvSpPr/>
          <p:nvPr>
            <p:ph idx="4" type="pic"/>
          </p:nvPr>
        </p:nvSpPr>
        <p:spPr>
          <a:xfrm>
            <a:off x="6413065" y="411163"/>
            <a:ext cx="2299200" cy="1485000"/>
          </a:xfrm>
          <a:prstGeom prst="rect">
            <a:avLst/>
          </a:prstGeom>
          <a:noFill/>
          <a:ln>
            <a:noFill/>
          </a:ln>
        </p:spPr>
      </p:sp>
      <p:sp>
        <p:nvSpPr>
          <p:cNvPr id="245" name="Google Shape;245;p43"/>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6" name="Google Shape;246;p43"/>
          <p:cNvSpPr txBox="1"/>
          <p:nvPr>
            <p:ph idx="5" type="body"/>
          </p:nvPr>
        </p:nvSpPr>
        <p:spPr>
          <a:xfrm>
            <a:off x="431799" y="420219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cxnSp>
        <p:nvCxnSpPr>
          <p:cNvPr id="247" name="Google Shape;247;p43"/>
          <p:cNvCxnSpPr/>
          <p:nvPr/>
        </p:nvCxnSpPr>
        <p:spPr>
          <a:xfrm>
            <a:off x="3422428"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248" name="Google Shape;248;p43"/>
          <p:cNvSpPr/>
          <p:nvPr>
            <p:ph idx="6" type="pic"/>
          </p:nvPr>
        </p:nvSpPr>
        <p:spPr>
          <a:xfrm>
            <a:off x="3422429" y="411163"/>
            <a:ext cx="2299200" cy="1485000"/>
          </a:xfrm>
          <a:prstGeom prst="rect">
            <a:avLst/>
          </a:prstGeom>
          <a:noFill/>
          <a:ln>
            <a:noFill/>
          </a:ln>
        </p:spPr>
      </p:sp>
      <p:cxnSp>
        <p:nvCxnSpPr>
          <p:cNvPr id="249" name="Google Shape;249;p43"/>
          <p:cNvCxnSpPr/>
          <p:nvPr/>
        </p:nvCxnSpPr>
        <p:spPr>
          <a:xfrm>
            <a:off x="3425386" y="4202205"/>
            <a:ext cx="2299200" cy="0"/>
          </a:xfrm>
          <a:prstGeom prst="straightConnector1">
            <a:avLst/>
          </a:prstGeom>
          <a:noFill/>
          <a:ln cap="flat" cmpd="sng" w="25400">
            <a:solidFill>
              <a:schemeClr val="dk1"/>
            </a:solidFill>
            <a:prstDash val="solid"/>
            <a:round/>
            <a:headEnd len="sm" w="sm" type="none"/>
            <a:tailEnd len="sm" w="sm" type="none"/>
          </a:ln>
        </p:spPr>
      </p:cxnSp>
      <p:sp>
        <p:nvSpPr>
          <p:cNvPr id="250" name="Google Shape;250;p43"/>
          <p:cNvSpPr/>
          <p:nvPr>
            <p:ph idx="7" type="pic"/>
          </p:nvPr>
        </p:nvSpPr>
        <p:spPr>
          <a:xfrm>
            <a:off x="3425387" y="2584284"/>
            <a:ext cx="2299200" cy="1485000"/>
          </a:xfrm>
          <a:prstGeom prst="rect">
            <a:avLst/>
          </a:prstGeom>
          <a:noFill/>
          <a:ln>
            <a:noFill/>
          </a:ln>
        </p:spPr>
      </p:sp>
      <p:sp>
        <p:nvSpPr>
          <p:cNvPr id="251" name="Google Shape;251;p43"/>
          <p:cNvSpPr txBox="1"/>
          <p:nvPr>
            <p:ph idx="8"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52" name="Google Shape;252;p43"/>
          <p:cNvSpPr txBox="1"/>
          <p:nvPr>
            <p:ph idx="9" type="body"/>
          </p:nvPr>
        </p:nvSpPr>
        <p:spPr>
          <a:xfrm>
            <a:off x="3425386" y="420219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Dark)" showMasterSp="0">
  <p:cSld name="6 images (Dark)">
    <p:bg>
      <p:bgPr>
        <a:solidFill>
          <a:schemeClr val="dk2"/>
        </a:solidFill>
      </p:bgPr>
    </p:bg>
    <p:spTree>
      <p:nvGrpSpPr>
        <p:cNvPr id="253" name="Shape 253"/>
        <p:cNvGrpSpPr/>
        <p:nvPr/>
      </p:nvGrpSpPr>
      <p:grpSpPr>
        <a:xfrm>
          <a:off x="0" y="0"/>
          <a:ext cx="0" cy="0"/>
          <a:chOff x="0" y="0"/>
          <a:chExt cx="0" cy="0"/>
        </a:xfrm>
      </p:grpSpPr>
      <p:sp>
        <p:nvSpPr>
          <p:cNvPr id="254" name="Google Shape;254;p44"/>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55" name="Google Shape;255;p44"/>
          <p:cNvCxnSpPr/>
          <p:nvPr/>
        </p:nvCxnSpPr>
        <p:spPr>
          <a:xfrm>
            <a:off x="431801"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256" name="Google Shape;256;p44"/>
          <p:cNvSpPr/>
          <p:nvPr>
            <p:ph idx="2" type="pic"/>
          </p:nvPr>
        </p:nvSpPr>
        <p:spPr>
          <a:xfrm>
            <a:off x="431802" y="411163"/>
            <a:ext cx="2299200" cy="1485000"/>
          </a:xfrm>
          <a:prstGeom prst="rect">
            <a:avLst/>
          </a:prstGeom>
          <a:noFill/>
          <a:ln>
            <a:noFill/>
          </a:ln>
        </p:spPr>
      </p:sp>
      <p:cxnSp>
        <p:nvCxnSpPr>
          <p:cNvPr id="257" name="Google Shape;257;p44"/>
          <p:cNvCxnSpPr/>
          <p:nvPr/>
        </p:nvCxnSpPr>
        <p:spPr>
          <a:xfrm>
            <a:off x="431797"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258" name="Google Shape;258;p44"/>
          <p:cNvSpPr/>
          <p:nvPr>
            <p:ph idx="3" type="pic"/>
          </p:nvPr>
        </p:nvSpPr>
        <p:spPr>
          <a:xfrm>
            <a:off x="431798" y="2571750"/>
            <a:ext cx="2299200" cy="1485000"/>
          </a:xfrm>
          <a:prstGeom prst="rect">
            <a:avLst/>
          </a:prstGeom>
          <a:noFill/>
          <a:ln>
            <a:noFill/>
          </a:ln>
        </p:spPr>
      </p:sp>
      <p:cxnSp>
        <p:nvCxnSpPr>
          <p:cNvPr id="259" name="Google Shape;259;p44"/>
          <p:cNvCxnSpPr/>
          <p:nvPr/>
        </p:nvCxnSpPr>
        <p:spPr>
          <a:xfrm>
            <a:off x="6413064"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260" name="Google Shape;260;p44"/>
          <p:cNvSpPr/>
          <p:nvPr>
            <p:ph idx="4" type="pic"/>
          </p:nvPr>
        </p:nvSpPr>
        <p:spPr>
          <a:xfrm>
            <a:off x="6413065" y="411163"/>
            <a:ext cx="2299200" cy="1485000"/>
          </a:xfrm>
          <a:prstGeom prst="rect">
            <a:avLst/>
          </a:prstGeom>
          <a:noFill/>
          <a:ln>
            <a:noFill/>
          </a:ln>
        </p:spPr>
      </p:sp>
      <p:cxnSp>
        <p:nvCxnSpPr>
          <p:cNvPr id="261" name="Google Shape;261;p44"/>
          <p:cNvCxnSpPr/>
          <p:nvPr/>
        </p:nvCxnSpPr>
        <p:spPr>
          <a:xfrm>
            <a:off x="6413061"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262" name="Google Shape;262;p44"/>
          <p:cNvSpPr/>
          <p:nvPr>
            <p:ph idx="5" type="pic"/>
          </p:nvPr>
        </p:nvSpPr>
        <p:spPr>
          <a:xfrm>
            <a:off x="6413062" y="2571750"/>
            <a:ext cx="2299200" cy="1485000"/>
          </a:xfrm>
          <a:prstGeom prst="rect">
            <a:avLst/>
          </a:prstGeom>
          <a:noFill/>
          <a:ln>
            <a:noFill/>
          </a:ln>
        </p:spPr>
      </p:sp>
      <p:sp>
        <p:nvSpPr>
          <p:cNvPr id="263" name="Google Shape;263;p44"/>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64" name="Google Shape;264;p44"/>
          <p:cNvSpPr txBox="1"/>
          <p:nvPr>
            <p:ph idx="6" type="body"/>
          </p:nvPr>
        </p:nvSpPr>
        <p:spPr>
          <a:xfrm>
            <a:off x="431797" y="4189657"/>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65" name="Google Shape;265;p44"/>
          <p:cNvSpPr txBox="1"/>
          <p:nvPr>
            <p:ph idx="7" type="body"/>
          </p:nvPr>
        </p:nvSpPr>
        <p:spPr>
          <a:xfrm>
            <a:off x="6413061" y="4189657"/>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cxnSp>
        <p:nvCxnSpPr>
          <p:cNvPr id="266" name="Google Shape;266;p44"/>
          <p:cNvCxnSpPr/>
          <p:nvPr/>
        </p:nvCxnSpPr>
        <p:spPr>
          <a:xfrm>
            <a:off x="3422428" y="2029084"/>
            <a:ext cx="2299200" cy="0"/>
          </a:xfrm>
          <a:prstGeom prst="straightConnector1">
            <a:avLst/>
          </a:prstGeom>
          <a:noFill/>
          <a:ln cap="flat" cmpd="sng" w="25400">
            <a:solidFill>
              <a:schemeClr val="lt1"/>
            </a:solidFill>
            <a:prstDash val="solid"/>
            <a:round/>
            <a:headEnd len="sm" w="sm" type="none"/>
            <a:tailEnd len="sm" w="sm" type="none"/>
          </a:ln>
        </p:spPr>
      </p:cxnSp>
      <p:sp>
        <p:nvSpPr>
          <p:cNvPr id="267" name="Google Shape;267;p44"/>
          <p:cNvSpPr/>
          <p:nvPr>
            <p:ph idx="8" type="pic"/>
          </p:nvPr>
        </p:nvSpPr>
        <p:spPr>
          <a:xfrm>
            <a:off x="3422429" y="411163"/>
            <a:ext cx="2299200" cy="1485000"/>
          </a:xfrm>
          <a:prstGeom prst="rect">
            <a:avLst/>
          </a:prstGeom>
          <a:noFill/>
          <a:ln>
            <a:noFill/>
          </a:ln>
        </p:spPr>
      </p:sp>
      <p:cxnSp>
        <p:nvCxnSpPr>
          <p:cNvPr id="268" name="Google Shape;268;p44"/>
          <p:cNvCxnSpPr/>
          <p:nvPr/>
        </p:nvCxnSpPr>
        <p:spPr>
          <a:xfrm>
            <a:off x="3422425" y="4189671"/>
            <a:ext cx="2299200" cy="0"/>
          </a:xfrm>
          <a:prstGeom prst="straightConnector1">
            <a:avLst/>
          </a:prstGeom>
          <a:noFill/>
          <a:ln cap="flat" cmpd="sng" w="25400">
            <a:solidFill>
              <a:schemeClr val="lt1"/>
            </a:solidFill>
            <a:prstDash val="solid"/>
            <a:round/>
            <a:headEnd len="sm" w="sm" type="none"/>
            <a:tailEnd len="sm" w="sm" type="none"/>
          </a:ln>
        </p:spPr>
      </p:cxnSp>
      <p:sp>
        <p:nvSpPr>
          <p:cNvPr id="269" name="Google Shape;269;p44"/>
          <p:cNvSpPr/>
          <p:nvPr>
            <p:ph idx="9" type="pic"/>
          </p:nvPr>
        </p:nvSpPr>
        <p:spPr>
          <a:xfrm>
            <a:off x="3422426" y="2571750"/>
            <a:ext cx="2299200" cy="1485000"/>
          </a:xfrm>
          <a:prstGeom prst="rect">
            <a:avLst/>
          </a:prstGeom>
          <a:noFill/>
          <a:ln>
            <a:noFill/>
          </a:ln>
        </p:spPr>
      </p:sp>
      <p:sp>
        <p:nvSpPr>
          <p:cNvPr id="270" name="Google Shape;270;p44"/>
          <p:cNvSpPr txBox="1"/>
          <p:nvPr>
            <p:ph idx="13"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71" name="Google Shape;271;p44"/>
          <p:cNvSpPr txBox="1"/>
          <p:nvPr>
            <p:ph idx="14" type="body"/>
          </p:nvPr>
        </p:nvSpPr>
        <p:spPr>
          <a:xfrm>
            <a:off x="3422425" y="4189657"/>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606">
          <p15:clr>
            <a:srgbClr val="FBAE40"/>
          </p15:clr>
        </p15:guide>
        <p15:guide id="6" orient="horz" pos="1620">
          <p15:clr>
            <a:srgbClr val="FBAE40"/>
          </p15:clr>
        </p15:guide>
        <p15:guide id="7" pos="1723">
          <p15:clr>
            <a:srgbClr val="FBAE40"/>
          </p15:clr>
        </p15:guide>
        <p15:guide id="8" pos="2154">
          <p15:clr>
            <a:srgbClr val="FBAE40"/>
          </p15:clr>
        </p15:guide>
        <p15:guide id="9" pos="4037">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Light)" showMasterSp="0">
  <p:cSld name="6 images (Light)">
    <p:bg>
      <p:bgPr>
        <a:solidFill>
          <a:schemeClr val="lt2"/>
        </a:solidFill>
      </p:bgPr>
    </p:bg>
    <p:spTree>
      <p:nvGrpSpPr>
        <p:cNvPr id="272" name="Shape 272"/>
        <p:cNvGrpSpPr/>
        <p:nvPr/>
      </p:nvGrpSpPr>
      <p:grpSpPr>
        <a:xfrm>
          <a:off x="0" y="0"/>
          <a:ext cx="0" cy="0"/>
          <a:chOff x="0" y="0"/>
          <a:chExt cx="0" cy="0"/>
        </a:xfrm>
      </p:grpSpPr>
      <p:sp>
        <p:nvSpPr>
          <p:cNvPr id="273" name="Google Shape;273;p45"/>
          <p:cNvSpPr txBox="1"/>
          <p:nvPr>
            <p:ph type="title"/>
          </p:nvPr>
        </p:nvSpPr>
        <p:spPr>
          <a:xfrm>
            <a:off x="431800" y="2029070"/>
            <a:ext cx="2299200" cy="3198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74" name="Google Shape;274;p45"/>
          <p:cNvCxnSpPr/>
          <p:nvPr/>
        </p:nvCxnSpPr>
        <p:spPr>
          <a:xfrm>
            <a:off x="431801"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275" name="Google Shape;275;p45"/>
          <p:cNvSpPr/>
          <p:nvPr>
            <p:ph idx="2" type="pic"/>
          </p:nvPr>
        </p:nvSpPr>
        <p:spPr>
          <a:xfrm>
            <a:off x="431802" y="411163"/>
            <a:ext cx="2299200" cy="1485000"/>
          </a:xfrm>
          <a:prstGeom prst="rect">
            <a:avLst/>
          </a:prstGeom>
          <a:noFill/>
          <a:ln>
            <a:noFill/>
          </a:ln>
        </p:spPr>
      </p:sp>
      <p:cxnSp>
        <p:nvCxnSpPr>
          <p:cNvPr id="276" name="Google Shape;276;p45"/>
          <p:cNvCxnSpPr/>
          <p:nvPr/>
        </p:nvCxnSpPr>
        <p:spPr>
          <a:xfrm>
            <a:off x="436124" y="4203361"/>
            <a:ext cx="2299200" cy="0"/>
          </a:xfrm>
          <a:prstGeom prst="straightConnector1">
            <a:avLst/>
          </a:prstGeom>
          <a:noFill/>
          <a:ln cap="flat" cmpd="sng" w="25400">
            <a:solidFill>
              <a:schemeClr val="dk1"/>
            </a:solidFill>
            <a:prstDash val="solid"/>
            <a:round/>
            <a:headEnd len="sm" w="sm" type="none"/>
            <a:tailEnd len="sm" w="sm" type="none"/>
          </a:ln>
        </p:spPr>
      </p:cxnSp>
      <p:sp>
        <p:nvSpPr>
          <p:cNvPr id="277" name="Google Shape;277;p45"/>
          <p:cNvSpPr/>
          <p:nvPr>
            <p:ph idx="3" type="pic"/>
          </p:nvPr>
        </p:nvSpPr>
        <p:spPr>
          <a:xfrm>
            <a:off x="436125" y="2585440"/>
            <a:ext cx="2299200" cy="1485000"/>
          </a:xfrm>
          <a:prstGeom prst="rect">
            <a:avLst/>
          </a:prstGeom>
          <a:noFill/>
          <a:ln>
            <a:noFill/>
          </a:ln>
        </p:spPr>
      </p:sp>
      <p:cxnSp>
        <p:nvCxnSpPr>
          <p:cNvPr id="278" name="Google Shape;278;p45"/>
          <p:cNvCxnSpPr/>
          <p:nvPr/>
        </p:nvCxnSpPr>
        <p:spPr>
          <a:xfrm>
            <a:off x="6413064"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279" name="Google Shape;279;p45"/>
          <p:cNvSpPr/>
          <p:nvPr>
            <p:ph idx="4" type="pic"/>
          </p:nvPr>
        </p:nvSpPr>
        <p:spPr>
          <a:xfrm>
            <a:off x="6413065" y="411163"/>
            <a:ext cx="2299200" cy="1485000"/>
          </a:xfrm>
          <a:prstGeom prst="rect">
            <a:avLst/>
          </a:prstGeom>
          <a:noFill/>
          <a:ln>
            <a:noFill/>
          </a:ln>
        </p:spPr>
      </p:sp>
      <p:cxnSp>
        <p:nvCxnSpPr>
          <p:cNvPr id="280" name="Google Shape;280;p45"/>
          <p:cNvCxnSpPr/>
          <p:nvPr/>
        </p:nvCxnSpPr>
        <p:spPr>
          <a:xfrm>
            <a:off x="6417388" y="4203361"/>
            <a:ext cx="2299200" cy="0"/>
          </a:xfrm>
          <a:prstGeom prst="straightConnector1">
            <a:avLst/>
          </a:prstGeom>
          <a:noFill/>
          <a:ln cap="flat" cmpd="sng" w="25400">
            <a:solidFill>
              <a:schemeClr val="dk1"/>
            </a:solidFill>
            <a:prstDash val="solid"/>
            <a:round/>
            <a:headEnd len="sm" w="sm" type="none"/>
            <a:tailEnd len="sm" w="sm" type="none"/>
          </a:ln>
        </p:spPr>
      </p:cxnSp>
      <p:sp>
        <p:nvSpPr>
          <p:cNvPr id="281" name="Google Shape;281;p45"/>
          <p:cNvSpPr/>
          <p:nvPr>
            <p:ph idx="5" type="pic"/>
          </p:nvPr>
        </p:nvSpPr>
        <p:spPr>
          <a:xfrm>
            <a:off x="6417389" y="2585440"/>
            <a:ext cx="2299200" cy="1485000"/>
          </a:xfrm>
          <a:prstGeom prst="rect">
            <a:avLst/>
          </a:prstGeom>
          <a:noFill/>
          <a:ln>
            <a:noFill/>
          </a:ln>
        </p:spPr>
      </p:sp>
      <p:sp>
        <p:nvSpPr>
          <p:cNvPr id="282" name="Google Shape;282;p45"/>
          <p:cNvSpPr txBox="1"/>
          <p:nvPr>
            <p:ph idx="1" type="body"/>
          </p:nvPr>
        </p:nvSpPr>
        <p:spPr>
          <a:xfrm>
            <a:off x="6413062"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3" name="Google Shape;283;p45"/>
          <p:cNvSpPr txBox="1"/>
          <p:nvPr>
            <p:ph idx="6" type="body"/>
          </p:nvPr>
        </p:nvSpPr>
        <p:spPr>
          <a:xfrm>
            <a:off x="436124" y="4203347"/>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4" name="Google Shape;284;p45"/>
          <p:cNvSpPr txBox="1"/>
          <p:nvPr>
            <p:ph idx="7" type="body"/>
          </p:nvPr>
        </p:nvSpPr>
        <p:spPr>
          <a:xfrm>
            <a:off x="6417388" y="4203347"/>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cxnSp>
        <p:nvCxnSpPr>
          <p:cNvPr id="285" name="Google Shape;285;p45"/>
          <p:cNvCxnSpPr/>
          <p:nvPr/>
        </p:nvCxnSpPr>
        <p:spPr>
          <a:xfrm>
            <a:off x="3422428" y="2029084"/>
            <a:ext cx="2299200" cy="0"/>
          </a:xfrm>
          <a:prstGeom prst="straightConnector1">
            <a:avLst/>
          </a:prstGeom>
          <a:noFill/>
          <a:ln cap="flat" cmpd="sng" w="25400">
            <a:solidFill>
              <a:schemeClr val="dk1"/>
            </a:solidFill>
            <a:prstDash val="solid"/>
            <a:round/>
            <a:headEnd len="sm" w="sm" type="none"/>
            <a:tailEnd len="sm" w="sm" type="none"/>
          </a:ln>
        </p:spPr>
      </p:cxnSp>
      <p:sp>
        <p:nvSpPr>
          <p:cNvPr id="286" name="Google Shape;286;p45"/>
          <p:cNvSpPr/>
          <p:nvPr>
            <p:ph idx="8" type="pic"/>
          </p:nvPr>
        </p:nvSpPr>
        <p:spPr>
          <a:xfrm>
            <a:off x="3422429" y="411163"/>
            <a:ext cx="2299200" cy="1485000"/>
          </a:xfrm>
          <a:prstGeom prst="rect">
            <a:avLst/>
          </a:prstGeom>
          <a:noFill/>
          <a:ln>
            <a:noFill/>
          </a:ln>
        </p:spPr>
      </p:sp>
      <p:cxnSp>
        <p:nvCxnSpPr>
          <p:cNvPr id="287" name="Google Shape;287;p45"/>
          <p:cNvCxnSpPr/>
          <p:nvPr/>
        </p:nvCxnSpPr>
        <p:spPr>
          <a:xfrm>
            <a:off x="3426752" y="4203361"/>
            <a:ext cx="2299200" cy="0"/>
          </a:xfrm>
          <a:prstGeom prst="straightConnector1">
            <a:avLst/>
          </a:prstGeom>
          <a:noFill/>
          <a:ln cap="flat" cmpd="sng" w="25400">
            <a:solidFill>
              <a:schemeClr val="dk1"/>
            </a:solidFill>
            <a:prstDash val="solid"/>
            <a:round/>
            <a:headEnd len="sm" w="sm" type="none"/>
            <a:tailEnd len="sm" w="sm" type="none"/>
          </a:ln>
        </p:spPr>
      </p:cxnSp>
      <p:sp>
        <p:nvSpPr>
          <p:cNvPr id="288" name="Google Shape;288;p45"/>
          <p:cNvSpPr/>
          <p:nvPr>
            <p:ph idx="9" type="pic"/>
          </p:nvPr>
        </p:nvSpPr>
        <p:spPr>
          <a:xfrm>
            <a:off x="3426753" y="2585440"/>
            <a:ext cx="2299200" cy="1485000"/>
          </a:xfrm>
          <a:prstGeom prst="rect">
            <a:avLst/>
          </a:prstGeom>
          <a:noFill/>
          <a:ln>
            <a:noFill/>
          </a:ln>
        </p:spPr>
      </p:sp>
      <p:sp>
        <p:nvSpPr>
          <p:cNvPr id="289" name="Google Shape;289;p45"/>
          <p:cNvSpPr txBox="1"/>
          <p:nvPr>
            <p:ph idx="13" type="body"/>
          </p:nvPr>
        </p:nvSpPr>
        <p:spPr>
          <a:xfrm>
            <a:off x="3422426" y="2029071"/>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90" name="Google Shape;290;p45"/>
          <p:cNvSpPr txBox="1"/>
          <p:nvPr>
            <p:ph idx="14" type="body"/>
          </p:nvPr>
        </p:nvSpPr>
        <p:spPr>
          <a:xfrm>
            <a:off x="3426752" y="4203347"/>
            <a:ext cx="2299200" cy="3198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spcBef>
                <a:spcPts val="5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Dark)" showMasterSp="0">
  <p:cSld name="Bullets, chart (Dark)">
    <p:bg>
      <p:bgPr>
        <a:solidFill>
          <a:schemeClr val="dk2"/>
        </a:solidFill>
      </p:bgPr>
    </p:bg>
    <p:spTree>
      <p:nvGrpSpPr>
        <p:cNvPr id="291" name="Shape 291"/>
        <p:cNvGrpSpPr/>
        <p:nvPr/>
      </p:nvGrpSpPr>
      <p:grpSpPr>
        <a:xfrm>
          <a:off x="0" y="0"/>
          <a:ext cx="0" cy="0"/>
          <a:chOff x="0" y="0"/>
          <a:chExt cx="0" cy="0"/>
        </a:xfrm>
      </p:grpSpPr>
      <p:sp>
        <p:nvSpPr>
          <p:cNvPr id="292" name="Google Shape;292;p46"/>
          <p:cNvSpPr/>
          <p:nvPr>
            <p:ph idx="2" type="chart"/>
          </p:nvPr>
        </p:nvSpPr>
        <p:spPr>
          <a:xfrm>
            <a:off x="4791077" y="682938"/>
            <a:ext cx="3921000" cy="36606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293" name="Google Shape;293;p46"/>
          <p:cNvSpPr txBox="1"/>
          <p:nvPr>
            <p:ph idx="1" type="body"/>
          </p:nvPr>
        </p:nvSpPr>
        <p:spPr>
          <a:xfrm>
            <a:off x="431801" y="682938"/>
            <a:ext cx="3921000" cy="36606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Light)" showMasterSp="0">
  <p:cSld name="Bullets, chart (Light)">
    <p:bg>
      <p:bgPr>
        <a:solidFill>
          <a:schemeClr val="lt2"/>
        </a:solidFill>
      </p:bgPr>
    </p:bg>
    <p:spTree>
      <p:nvGrpSpPr>
        <p:cNvPr id="294" name="Shape 294"/>
        <p:cNvGrpSpPr/>
        <p:nvPr/>
      </p:nvGrpSpPr>
      <p:grpSpPr>
        <a:xfrm>
          <a:off x="0" y="0"/>
          <a:ext cx="0" cy="0"/>
          <a:chOff x="0" y="0"/>
          <a:chExt cx="0" cy="0"/>
        </a:xfrm>
      </p:grpSpPr>
      <p:sp>
        <p:nvSpPr>
          <p:cNvPr id="295" name="Google Shape;295;p47"/>
          <p:cNvSpPr/>
          <p:nvPr>
            <p:ph idx="2" type="chart"/>
          </p:nvPr>
        </p:nvSpPr>
        <p:spPr>
          <a:xfrm>
            <a:off x="4791077" y="682939"/>
            <a:ext cx="3921000" cy="36606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296" name="Google Shape;296;p47"/>
          <p:cNvSpPr txBox="1"/>
          <p:nvPr>
            <p:ph idx="1" type="body"/>
          </p:nvPr>
        </p:nvSpPr>
        <p:spPr>
          <a:xfrm>
            <a:off x="431801" y="682938"/>
            <a:ext cx="3921000" cy="36606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Dark)" showMasterSp="0">
  <p:cSld name="People circles (Dark)">
    <p:bg>
      <p:bgPr>
        <a:solidFill>
          <a:schemeClr val="dk2"/>
        </a:solidFill>
      </p:bgPr>
    </p:bg>
    <p:spTree>
      <p:nvGrpSpPr>
        <p:cNvPr id="297" name="Shape 297"/>
        <p:cNvGrpSpPr/>
        <p:nvPr/>
      </p:nvGrpSpPr>
      <p:grpSpPr>
        <a:xfrm>
          <a:off x="0" y="0"/>
          <a:ext cx="0" cy="0"/>
          <a:chOff x="0" y="0"/>
          <a:chExt cx="0" cy="0"/>
        </a:xfrm>
      </p:grpSpPr>
      <p:sp>
        <p:nvSpPr>
          <p:cNvPr id="298" name="Google Shape;298;p48"/>
          <p:cNvSpPr txBox="1"/>
          <p:nvPr>
            <p:ph idx="1" type="body"/>
          </p:nvPr>
        </p:nvSpPr>
        <p:spPr>
          <a:xfrm>
            <a:off x="2627933" y="3348539"/>
            <a:ext cx="1692000" cy="701400"/>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99" name="Google Shape;299;p48"/>
          <p:cNvSpPr txBox="1"/>
          <p:nvPr>
            <p:ph type="title"/>
          </p:nvPr>
        </p:nvSpPr>
        <p:spPr>
          <a:xfrm>
            <a:off x="431800" y="3348537"/>
            <a:ext cx="1692000" cy="7014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Clr>
                <a:schemeClr val="lt1"/>
              </a:buClr>
              <a:buSzPts val="1600"/>
              <a:buNone/>
              <a:defRPr b="0" sz="16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300" name="Google Shape;300;p48"/>
          <p:cNvSpPr/>
          <p:nvPr>
            <p:ph idx="2" type="pic"/>
          </p:nvPr>
        </p:nvSpPr>
        <p:spPr>
          <a:xfrm>
            <a:off x="431800" y="1565550"/>
            <a:ext cx="1692000" cy="1692000"/>
          </a:xfrm>
          <a:prstGeom prst="ellipse">
            <a:avLst/>
          </a:prstGeom>
          <a:noFill/>
          <a:ln>
            <a:noFill/>
          </a:ln>
        </p:spPr>
      </p:sp>
      <p:sp>
        <p:nvSpPr>
          <p:cNvPr id="301" name="Google Shape;301;p48"/>
          <p:cNvSpPr/>
          <p:nvPr>
            <p:ph idx="3" type="pic"/>
          </p:nvPr>
        </p:nvSpPr>
        <p:spPr>
          <a:xfrm>
            <a:off x="2627933" y="1565550"/>
            <a:ext cx="1692000" cy="1692000"/>
          </a:xfrm>
          <a:prstGeom prst="ellipse">
            <a:avLst/>
          </a:prstGeom>
          <a:noFill/>
          <a:ln>
            <a:noFill/>
          </a:ln>
        </p:spPr>
      </p:sp>
      <p:sp>
        <p:nvSpPr>
          <p:cNvPr id="302" name="Google Shape;302;p48"/>
          <p:cNvSpPr/>
          <p:nvPr>
            <p:ph idx="4" type="pic"/>
          </p:nvPr>
        </p:nvSpPr>
        <p:spPr>
          <a:xfrm>
            <a:off x="4824066" y="1565550"/>
            <a:ext cx="1692000" cy="1692000"/>
          </a:xfrm>
          <a:prstGeom prst="ellipse">
            <a:avLst/>
          </a:prstGeom>
          <a:noFill/>
          <a:ln>
            <a:noFill/>
          </a:ln>
        </p:spPr>
      </p:sp>
      <p:sp>
        <p:nvSpPr>
          <p:cNvPr id="303" name="Google Shape;303;p48"/>
          <p:cNvSpPr/>
          <p:nvPr>
            <p:ph idx="5" type="pic"/>
          </p:nvPr>
        </p:nvSpPr>
        <p:spPr>
          <a:xfrm>
            <a:off x="7020200" y="1565550"/>
            <a:ext cx="1692000" cy="1692000"/>
          </a:xfrm>
          <a:prstGeom prst="ellipse">
            <a:avLst/>
          </a:prstGeom>
          <a:noFill/>
          <a:ln>
            <a:noFill/>
          </a:ln>
        </p:spPr>
      </p:sp>
      <p:sp>
        <p:nvSpPr>
          <p:cNvPr id="304" name="Google Shape;304;p48"/>
          <p:cNvSpPr txBox="1"/>
          <p:nvPr>
            <p:ph idx="6" type="body"/>
          </p:nvPr>
        </p:nvSpPr>
        <p:spPr>
          <a:xfrm>
            <a:off x="4824066" y="3348539"/>
            <a:ext cx="1692000" cy="701400"/>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05" name="Google Shape;305;p48"/>
          <p:cNvSpPr txBox="1"/>
          <p:nvPr>
            <p:ph idx="7" type="body"/>
          </p:nvPr>
        </p:nvSpPr>
        <p:spPr>
          <a:xfrm>
            <a:off x="7020200" y="3348539"/>
            <a:ext cx="1692000" cy="701400"/>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cxnSp>
        <p:nvCxnSpPr>
          <p:cNvPr id="306" name="Google Shape;306;p48"/>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307" name="Google Shape;307;p48"/>
          <p:cNvSpPr txBox="1"/>
          <p:nvPr>
            <p:ph idx="8"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655">
          <p15:clr>
            <a:srgbClr val="FBAE40"/>
          </p15:clr>
        </p15:guide>
        <p15:guide id="6" pos="1338">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Light)" showMasterSp="0">
  <p:cSld name="People circles (Light)">
    <p:bg>
      <p:bgPr>
        <a:solidFill>
          <a:schemeClr val="lt2"/>
        </a:solidFill>
      </p:bgPr>
    </p:bg>
    <p:spTree>
      <p:nvGrpSpPr>
        <p:cNvPr id="308" name="Shape 308"/>
        <p:cNvGrpSpPr/>
        <p:nvPr/>
      </p:nvGrpSpPr>
      <p:grpSpPr>
        <a:xfrm>
          <a:off x="0" y="0"/>
          <a:ext cx="0" cy="0"/>
          <a:chOff x="0" y="0"/>
          <a:chExt cx="0" cy="0"/>
        </a:xfrm>
      </p:grpSpPr>
      <p:sp>
        <p:nvSpPr>
          <p:cNvPr id="309" name="Google Shape;309;p49"/>
          <p:cNvSpPr/>
          <p:nvPr>
            <p:ph idx="2" type="pic"/>
          </p:nvPr>
        </p:nvSpPr>
        <p:spPr>
          <a:xfrm>
            <a:off x="431800" y="1565550"/>
            <a:ext cx="1692000" cy="1692000"/>
          </a:xfrm>
          <a:prstGeom prst="ellipse">
            <a:avLst/>
          </a:prstGeom>
          <a:noFill/>
          <a:ln>
            <a:noFill/>
          </a:ln>
        </p:spPr>
      </p:sp>
      <p:sp>
        <p:nvSpPr>
          <p:cNvPr id="310" name="Google Shape;310;p49"/>
          <p:cNvSpPr/>
          <p:nvPr>
            <p:ph idx="3" type="pic"/>
          </p:nvPr>
        </p:nvSpPr>
        <p:spPr>
          <a:xfrm>
            <a:off x="2627933" y="1565550"/>
            <a:ext cx="1692000" cy="1692000"/>
          </a:xfrm>
          <a:prstGeom prst="ellipse">
            <a:avLst/>
          </a:prstGeom>
          <a:noFill/>
          <a:ln>
            <a:noFill/>
          </a:ln>
        </p:spPr>
      </p:sp>
      <p:sp>
        <p:nvSpPr>
          <p:cNvPr id="311" name="Google Shape;311;p49"/>
          <p:cNvSpPr/>
          <p:nvPr>
            <p:ph idx="4" type="pic"/>
          </p:nvPr>
        </p:nvSpPr>
        <p:spPr>
          <a:xfrm>
            <a:off x="4824066" y="1565550"/>
            <a:ext cx="1692000" cy="1692000"/>
          </a:xfrm>
          <a:prstGeom prst="ellipse">
            <a:avLst/>
          </a:prstGeom>
          <a:noFill/>
          <a:ln>
            <a:noFill/>
          </a:ln>
        </p:spPr>
      </p:sp>
      <p:sp>
        <p:nvSpPr>
          <p:cNvPr id="312" name="Google Shape;312;p49"/>
          <p:cNvSpPr/>
          <p:nvPr>
            <p:ph idx="5" type="pic"/>
          </p:nvPr>
        </p:nvSpPr>
        <p:spPr>
          <a:xfrm>
            <a:off x="7020200" y="1565550"/>
            <a:ext cx="1692000" cy="1692000"/>
          </a:xfrm>
          <a:prstGeom prst="ellipse">
            <a:avLst/>
          </a:prstGeom>
          <a:noFill/>
          <a:ln>
            <a:noFill/>
          </a:ln>
        </p:spPr>
      </p:sp>
      <p:cxnSp>
        <p:nvCxnSpPr>
          <p:cNvPr id="313" name="Google Shape;313;p49"/>
          <p:cNvCxnSpPr/>
          <p:nvPr/>
        </p:nvCxnSpPr>
        <p:spPr>
          <a:xfrm>
            <a:off x="431800" y="428485"/>
            <a:ext cx="8280300" cy="0"/>
          </a:xfrm>
          <a:prstGeom prst="straightConnector1">
            <a:avLst/>
          </a:prstGeom>
          <a:noFill/>
          <a:ln cap="flat" cmpd="sng" w="38100">
            <a:solidFill>
              <a:schemeClr val="dk1"/>
            </a:solidFill>
            <a:prstDash val="solid"/>
            <a:round/>
            <a:headEnd len="sm" w="sm" type="none"/>
            <a:tailEnd len="sm" w="sm" type="none"/>
          </a:ln>
        </p:spPr>
      </p:cxnSp>
      <p:sp>
        <p:nvSpPr>
          <p:cNvPr id="314" name="Google Shape;314;p49"/>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3400"/>
              <a:buNone/>
              <a:defRPr sz="3400"/>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15" name="Google Shape;315;p49"/>
          <p:cNvSpPr txBox="1"/>
          <p:nvPr>
            <p:ph idx="6" type="body"/>
          </p:nvPr>
        </p:nvSpPr>
        <p:spPr>
          <a:xfrm>
            <a:off x="2627933" y="3348539"/>
            <a:ext cx="1692000" cy="701400"/>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16" name="Google Shape;316;p49"/>
          <p:cNvSpPr txBox="1"/>
          <p:nvPr>
            <p:ph type="title"/>
          </p:nvPr>
        </p:nvSpPr>
        <p:spPr>
          <a:xfrm>
            <a:off x="431800" y="3348537"/>
            <a:ext cx="1692000" cy="7014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Clr>
                <a:schemeClr val="dk1"/>
              </a:buClr>
              <a:buSzPts val="1600"/>
              <a:buNone/>
              <a:defRPr b="0" sz="16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317" name="Google Shape;317;p49"/>
          <p:cNvSpPr txBox="1"/>
          <p:nvPr>
            <p:ph idx="7" type="body"/>
          </p:nvPr>
        </p:nvSpPr>
        <p:spPr>
          <a:xfrm>
            <a:off x="4824066" y="3348539"/>
            <a:ext cx="1692000" cy="701400"/>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18" name="Google Shape;318;p49"/>
          <p:cNvSpPr txBox="1"/>
          <p:nvPr>
            <p:ph idx="8" type="body"/>
          </p:nvPr>
        </p:nvSpPr>
        <p:spPr>
          <a:xfrm>
            <a:off x="7020200" y="3348539"/>
            <a:ext cx="1692000" cy="701400"/>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338">
          <p15:clr>
            <a:srgbClr val="FBAE40"/>
          </p15:clr>
        </p15:guide>
        <p15:guide id="6" pos="1655">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showMasterSp="0">
  <p:cSld name="Blank, title (Dark)">
    <p:bg>
      <p:bgPr>
        <a:solidFill>
          <a:schemeClr val="dk2"/>
        </a:solidFill>
      </p:bgPr>
    </p:bg>
    <p:spTree>
      <p:nvGrpSpPr>
        <p:cNvPr id="319" name="Shape 319"/>
        <p:cNvGrpSpPr/>
        <p:nvPr/>
      </p:nvGrpSpPr>
      <p:grpSpPr>
        <a:xfrm>
          <a:off x="0" y="0"/>
          <a:ext cx="0" cy="0"/>
          <a:chOff x="0" y="0"/>
          <a:chExt cx="0" cy="0"/>
        </a:xfrm>
      </p:grpSpPr>
      <p:cxnSp>
        <p:nvCxnSpPr>
          <p:cNvPr id="320" name="Google Shape;320;p50"/>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321" name="Google Shape;321;p50"/>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22" name="Google Shape;322;p50"/>
          <p:cNvSpPr txBox="1"/>
          <p:nvPr>
            <p:ph idx="2" type="body"/>
          </p:nvPr>
        </p:nvSpPr>
        <p:spPr>
          <a:xfrm>
            <a:off x="431801" y="1447800"/>
            <a:ext cx="5645100" cy="28956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Light)" showMasterSp="0">
  <p:cSld name="Blank, title (Light)">
    <p:bg>
      <p:bgPr>
        <a:solidFill>
          <a:schemeClr val="lt2"/>
        </a:solidFill>
      </p:bgPr>
    </p:bg>
    <p:spTree>
      <p:nvGrpSpPr>
        <p:cNvPr id="323" name="Shape 323"/>
        <p:cNvGrpSpPr/>
        <p:nvPr/>
      </p:nvGrpSpPr>
      <p:grpSpPr>
        <a:xfrm>
          <a:off x="0" y="0"/>
          <a:ext cx="0" cy="0"/>
          <a:chOff x="0" y="0"/>
          <a:chExt cx="0" cy="0"/>
        </a:xfrm>
      </p:grpSpPr>
      <p:cxnSp>
        <p:nvCxnSpPr>
          <p:cNvPr id="324" name="Google Shape;324;p51"/>
          <p:cNvCxnSpPr/>
          <p:nvPr/>
        </p:nvCxnSpPr>
        <p:spPr>
          <a:xfrm>
            <a:off x="431800" y="428485"/>
            <a:ext cx="8280300" cy="0"/>
          </a:xfrm>
          <a:prstGeom prst="straightConnector1">
            <a:avLst/>
          </a:prstGeom>
          <a:noFill/>
          <a:ln cap="flat" cmpd="sng" w="38100">
            <a:solidFill>
              <a:schemeClr val="dk1"/>
            </a:solidFill>
            <a:prstDash val="solid"/>
            <a:round/>
            <a:headEnd len="sm" w="sm" type="none"/>
            <a:tailEnd len="sm" w="sm" type="none"/>
          </a:ln>
        </p:spPr>
      </p:cxnSp>
      <p:sp>
        <p:nvSpPr>
          <p:cNvPr id="325" name="Google Shape;325;p51"/>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3400"/>
              <a:buNone/>
              <a:defRPr sz="3400">
                <a:solidFill>
                  <a:schemeClr val="dk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26" name="Google Shape;326;p51"/>
          <p:cNvSpPr txBox="1"/>
          <p:nvPr>
            <p:ph idx="2" type="body"/>
          </p:nvPr>
        </p:nvSpPr>
        <p:spPr>
          <a:xfrm>
            <a:off x="431801" y="1447800"/>
            <a:ext cx="5645100" cy="28956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Light)" showMasterSp="0">
  <p:cSld name="Blank (Light)">
    <p:bg>
      <p:bgPr>
        <a:solidFill>
          <a:schemeClr val="lt2"/>
        </a:solidFill>
      </p:bgPr>
    </p:bg>
    <p:spTree>
      <p:nvGrpSpPr>
        <p:cNvPr id="327" name="Shape 327"/>
        <p:cNvGrpSpPr/>
        <p:nvPr/>
      </p:nvGrpSpPr>
      <p:grpSpPr>
        <a:xfrm>
          <a:off x="0" y="0"/>
          <a:ext cx="0" cy="0"/>
          <a:chOff x="0" y="0"/>
          <a:chExt cx="0" cy="0"/>
        </a:xfrm>
      </p:grpSpPr>
      <p:sp>
        <p:nvSpPr>
          <p:cNvPr id="328" name="Google Shape;328;p52"/>
          <p:cNvSpPr txBox="1"/>
          <p:nvPr>
            <p:ph idx="1" type="body"/>
          </p:nvPr>
        </p:nvSpPr>
        <p:spPr>
          <a:xfrm>
            <a:off x="431801" y="411162"/>
            <a:ext cx="5645100" cy="28800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spcBef>
                <a:spcPts val="800"/>
              </a:spcBef>
              <a:spcAft>
                <a:spcPts val="0"/>
              </a:spcAft>
              <a:buClr>
                <a:schemeClr val="dk1"/>
              </a:buClr>
              <a:buSzPts val="1800"/>
              <a:buNone/>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Dark)" showMasterSp="0">
  <p:cSld name="Full image (Dark)">
    <p:bg>
      <p:bgPr>
        <a:solidFill>
          <a:schemeClr val="dk2"/>
        </a:solidFill>
      </p:bgPr>
    </p:bg>
    <p:spTree>
      <p:nvGrpSpPr>
        <p:cNvPr id="329" name="Shape 329"/>
        <p:cNvGrpSpPr/>
        <p:nvPr/>
      </p:nvGrpSpPr>
      <p:grpSpPr>
        <a:xfrm>
          <a:off x="0" y="0"/>
          <a:ext cx="0" cy="0"/>
          <a:chOff x="0" y="0"/>
          <a:chExt cx="0" cy="0"/>
        </a:xfrm>
      </p:grpSpPr>
      <p:sp>
        <p:nvSpPr>
          <p:cNvPr id="330" name="Google Shape;330;p53"/>
          <p:cNvSpPr/>
          <p:nvPr>
            <p:ph idx="2" type="pic"/>
          </p:nvPr>
        </p:nvSpPr>
        <p:spPr>
          <a:xfrm>
            <a:off x="431802" y="411162"/>
            <a:ext cx="8280300" cy="4321200"/>
          </a:xfrm>
          <a:prstGeom prst="rect">
            <a:avLst/>
          </a:prstGeom>
          <a:noFill/>
          <a:ln>
            <a:noFill/>
          </a:ln>
        </p:spPr>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Light)" showMasterSp="0">
  <p:cSld name="Full image (Light)">
    <p:bg>
      <p:bgPr>
        <a:solidFill>
          <a:schemeClr val="lt2"/>
        </a:solidFill>
      </p:bgPr>
    </p:bg>
    <p:spTree>
      <p:nvGrpSpPr>
        <p:cNvPr id="331" name="Shape 331"/>
        <p:cNvGrpSpPr/>
        <p:nvPr/>
      </p:nvGrpSpPr>
      <p:grpSpPr>
        <a:xfrm>
          <a:off x="0" y="0"/>
          <a:ext cx="0" cy="0"/>
          <a:chOff x="0" y="0"/>
          <a:chExt cx="0" cy="0"/>
        </a:xfrm>
      </p:grpSpPr>
      <p:sp>
        <p:nvSpPr>
          <p:cNvPr id="332" name="Google Shape;332;p54"/>
          <p:cNvSpPr/>
          <p:nvPr>
            <p:ph idx="2" type="pic"/>
          </p:nvPr>
        </p:nvSpPr>
        <p:spPr>
          <a:xfrm>
            <a:off x="431802" y="411162"/>
            <a:ext cx="8280300" cy="4321200"/>
          </a:xfrm>
          <a:prstGeom prst="rect">
            <a:avLst/>
          </a:prstGeom>
          <a:noFill/>
          <a:ln>
            <a:noFill/>
          </a:ln>
        </p:spPr>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Dark) 1" showMasterSp="0">
  <p:cSld name="Top slide (Dark)_1">
    <p:bg>
      <p:bgPr>
        <a:solidFill>
          <a:schemeClr val="dk2"/>
        </a:solidFill>
      </p:bgPr>
    </p:bg>
    <p:spTree>
      <p:nvGrpSpPr>
        <p:cNvPr id="333" name="Shape 333"/>
        <p:cNvGrpSpPr/>
        <p:nvPr/>
      </p:nvGrpSpPr>
      <p:grpSpPr>
        <a:xfrm>
          <a:off x="0" y="0"/>
          <a:ext cx="0" cy="0"/>
          <a:chOff x="0" y="0"/>
          <a:chExt cx="0" cy="0"/>
        </a:xfrm>
      </p:grpSpPr>
      <p:sp>
        <p:nvSpPr>
          <p:cNvPr id="334" name="Google Shape;334;p55"/>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1"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335" name="Google Shape;335;p55"/>
          <p:cNvCxnSpPr/>
          <p:nvPr/>
        </p:nvCxnSpPr>
        <p:spPr>
          <a:xfrm>
            <a:off x="431800" y="2184922"/>
            <a:ext cx="4353600" cy="0"/>
          </a:xfrm>
          <a:prstGeom prst="straightConnector1">
            <a:avLst/>
          </a:prstGeom>
          <a:noFill/>
          <a:ln cap="flat" cmpd="sng" w="76200">
            <a:solidFill>
              <a:schemeClr val="lt1"/>
            </a:solidFill>
            <a:prstDash val="solid"/>
            <a:round/>
            <a:headEnd len="sm" w="sm" type="none"/>
            <a:tailEnd len="sm" w="sm" type="none"/>
          </a:ln>
        </p:spPr>
      </p:cxnSp>
      <p:pic>
        <p:nvPicPr>
          <p:cNvPr id="336" name="Google Shape;336;p55"/>
          <p:cNvPicPr preferRelativeResize="0"/>
          <p:nvPr/>
        </p:nvPicPr>
        <p:blipFill rotWithShape="1">
          <a:blip r:embed="rId2">
            <a:alphaModFix/>
          </a:blip>
          <a:srcRect b="0" l="0" r="0" t="0"/>
          <a:stretch/>
        </p:blipFill>
        <p:spPr>
          <a:xfrm>
            <a:off x="431800" y="416704"/>
            <a:ext cx="2174241" cy="953237"/>
          </a:xfrm>
          <a:prstGeom prst="rect">
            <a:avLst/>
          </a:prstGeom>
          <a:noFill/>
          <a:ln>
            <a:noFill/>
          </a:ln>
        </p:spPr>
      </p:pic>
      <p:sp>
        <p:nvSpPr>
          <p:cNvPr id="337" name="Google Shape;337;p55"/>
          <p:cNvSpPr txBox="1"/>
          <p:nvPr>
            <p:ph idx="1" type="body"/>
          </p:nvPr>
        </p:nvSpPr>
        <p:spPr>
          <a:xfrm>
            <a:off x="431800" y="3647477"/>
            <a:ext cx="4353600" cy="453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338" name="Google Shape;338;p55"/>
          <p:cNvSpPr/>
          <p:nvPr>
            <p:ph idx="2" type="pic"/>
          </p:nvPr>
        </p:nvSpPr>
        <p:spPr>
          <a:xfrm>
            <a:off x="5651872" y="0"/>
            <a:ext cx="3493800" cy="4573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spcBef>
                <a:spcPts val="6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3pPr>
            <a:lvl4pPr lvl="3" marR="0" rtl="0" algn="l">
              <a:spcBef>
                <a:spcPts val="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4pPr>
            <a:lvl5pPr lvl="4"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339" name="Google Shape;339;p55"/>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40" name="Shape 340"/>
        <p:cNvGrpSpPr/>
        <p:nvPr/>
      </p:nvGrpSpPr>
      <p:grpSpPr>
        <a:xfrm>
          <a:off x="0" y="0"/>
          <a:ext cx="0" cy="0"/>
          <a:chOff x="0" y="0"/>
          <a:chExt cx="0" cy="0"/>
        </a:xfrm>
      </p:grpSpPr>
      <p:sp>
        <p:nvSpPr>
          <p:cNvPr id="341" name="Google Shape;341;p56"/>
          <p:cNvSpPr txBox="1"/>
          <p:nvPr>
            <p:ph type="title"/>
          </p:nvPr>
        </p:nvSpPr>
        <p:spPr>
          <a:xfrm>
            <a:off x="311700" y="445025"/>
            <a:ext cx="8520600" cy="572700"/>
          </a:xfrm>
          <a:prstGeom prst="rect">
            <a:avLst/>
          </a:prstGeom>
        </p:spPr>
        <p:txBody>
          <a:bodyPr anchorCtr="0" anchor="t" bIns="0" lIns="0" spcFirstLastPara="1" rIns="0" wrap="square" tIns="0">
            <a:noAutofit/>
          </a:bodyPr>
          <a:lstStyle>
            <a:lvl1pPr lvl="0" rtl="0">
              <a:spcBef>
                <a:spcPts val="0"/>
              </a:spcBef>
              <a:spcAft>
                <a:spcPts val="0"/>
              </a:spcAft>
              <a:buSzPts val="3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342" name="Google Shape;342;p56"/>
          <p:cNvSpPr txBox="1"/>
          <p:nvPr>
            <p:ph idx="1" type="body"/>
          </p:nvPr>
        </p:nvSpPr>
        <p:spPr>
          <a:xfrm>
            <a:off x="311700" y="1152475"/>
            <a:ext cx="8520600" cy="3416400"/>
          </a:xfrm>
          <a:prstGeom prst="rect">
            <a:avLst/>
          </a:prstGeom>
        </p:spPr>
        <p:txBody>
          <a:bodyPr anchorCtr="0" anchor="t" bIns="0" lIns="0" spcFirstLastPara="1" rIns="0" wrap="square" tIns="0">
            <a:noAutofit/>
          </a:bodyPr>
          <a:lstStyle>
            <a:lvl1pPr indent="-406400" lvl="0" marL="457200" rtl="0">
              <a:spcBef>
                <a:spcPts val="0"/>
              </a:spcBef>
              <a:spcAft>
                <a:spcPts val="0"/>
              </a:spcAft>
              <a:buSzPts val="2800"/>
              <a:buChar char="–"/>
              <a:defRPr/>
            </a:lvl1pPr>
            <a:lvl2pPr indent="-228600" lvl="1" marL="914400" rtl="0">
              <a:spcBef>
                <a:spcPts val="800"/>
              </a:spcBef>
              <a:spcAft>
                <a:spcPts val="0"/>
              </a:spcAft>
              <a:buSzPts val="2100"/>
              <a:buNone/>
              <a:defRPr/>
            </a:lvl2pPr>
            <a:lvl3pPr indent="-361950" lvl="2" marL="1371600" rtl="0">
              <a:spcBef>
                <a:spcPts val="0"/>
              </a:spcBef>
              <a:spcAft>
                <a:spcPts val="0"/>
              </a:spcAft>
              <a:buSzPts val="2100"/>
              <a:buChar char="–"/>
              <a:defRPr/>
            </a:lvl3pPr>
            <a:lvl4pPr indent="-361950" lvl="3" marL="1828800" rtl="0">
              <a:spcBef>
                <a:spcPts val="0"/>
              </a:spcBef>
              <a:spcAft>
                <a:spcPts val="0"/>
              </a:spcAft>
              <a:buSzPts val="2100"/>
              <a:buChar char="–"/>
              <a:defRPr/>
            </a:lvl4pPr>
            <a:lvl5pPr indent="-361950" lvl="4" marL="2286000" rtl="0">
              <a:spcBef>
                <a:spcPts val="0"/>
              </a:spcBef>
              <a:spcAft>
                <a:spcPts val="0"/>
              </a:spcAft>
              <a:buSzPts val="2100"/>
              <a:buChar char="–"/>
              <a:defRPr/>
            </a:lvl5pPr>
            <a:lvl6pPr indent="-361950" lvl="5" marL="2743200" rtl="0">
              <a:spcBef>
                <a:spcPts val="0"/>
              </a:spcBef>
              <a:spcAft>
                <a:spcPts val="0"/>
              </a:spcAft>
              <a:buSzPts val="2100"/>
              <a:buChar char="–"/>
              <a:defRPr/>
            </a:lvl6pPr>
            <a:lvl7pPr indent="-361950" lvl="6" marL="3200400" rtl="0">
              <a:spcBef>
                <a:spcPts val="0"/>
              </a:spcBef>
              <a:spcAft>
                <a:spcPts val="0"/>
              </a:spcAft>
              <a:buSzPts val="2100"/>
              <a:buChar char="–"/>
              <a:defRPr/>
            </a:lvl7pPr>
            <a:lvl8pPr indent="-355600" lvl="7" marL="3657600" rtl="0">
              <a:spcBef>
                <a:spcPts val="400"/>
              </a:spcBef>
              <a:spcAft>
                <a:spcPts val="0"/>
              </a:spcAft>
              <a:buSzPts val="2000"/>
              <a:buChar char="•"/>
              <a:defRPr/>
            </a:lvl8pPr>
            <a:lvl9pPr indent="-355600" lvl="8" marL="4114800" rtl="0">
              <a:spcBef>
                <a:spcPts val="400"/>
              </a:spcBef>
              <a:spcAft>
                <a:spcPts val="0"/>
              </a:spcAft>
              <a:buSzPts val="2000"/>
              <a:buChar char="•"/>
              <a:defRPr/>
            </a:lvl9pPr>
          </a:lstStyle>
          <a:p/>
        </p:txBody>
      </p:sp>
      <p:sp>
        <p:nvSpPr>
          <p:cNvPr id="343" name="Google Shape;343;p56"/>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2" showMasterSp="0">
  <p:cSld name="Bullets, image (Dark)_2">
    <p:bg>
      <p:bgPr>
        <a:solidFill>
          <a:schemeClr val="dk2"/>
        </a:solidFill>
      </p:bgPr>
    </p:bg>
    <p:spTree>
      <p:nvGrpSpPr>
        <p:cNvPr id="344" name="Shape 344"/>
        <p:cNvGrpSpPr/>
        <p:nvPr/>
      </p:nvGrpSpPr>
      <p:grpSpPr>
        <a:xfrm>
          <a:off x="0" y="0"/>
          <a:ext cx="0" cy="0"/>
          <a:chOff x="0" y="0"/>
          <a:chExt cx="0" cy="0"/>
        </a:xfrm>
      </p:grpSpPr>
      <p:sp>
        <p:nvSpPr>
          <p:cNvPr id="345" name="Google Shape;345;p57"/>
          <p:cNvSpPr txBox="1"/>
          <p:nvPr>
            <p:ph idx="1" type="body"/>
          </p:nvPr>
        </p:nvSpPr>
        <p:spPr>
          <a:xfrm>
            <a:off x="431801" y="682938"/>
            <a:ext cx="3921000" cy="34716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346" name="Google Shape;346;p57"/>
          <p:cNvSpPr/>
          <p:nvPr>
            <p:ph idx="2" type="pic"/>
          </p:nvPr>
        </p:nvSpPr>
        <p:spPr>
          <a:xfrm>
            <a:off x="5251450" y="702659"/>
            <a:ext cx="3892500" cy="3471600"/>
          </a:xfrm>
          <a:prstGeom prst="rect">
            <a:avLst/>
          </a:prstGeom>
          <a:noFill/>
          <a:ln>
            <a:noFill/>
          </a:ln>
        </p:spPr>
      </p:sp>
      <p:sp>
        <p:nvSpPr>
          <p:cNvPr id="347" name="Google Shape;347;p57"/>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48" name="Shape 348"/>
        <p:cNvGrpSpPr/>
        <p:nvPr/>
      </p:nvGrpSpPr>
      <p:grpSpPr>
        <a:xfrm>
          <a:off x="0" y="0"/>
          <a:ext cx="0" cy="0"/>
          <a:chOff x="0" y="0"/>
          <a:chExt cx="0" cy="0"/>
        </a:xfrm>
      </p:grpSpPr>
      <p:sp>
        <p:nvSpPr>
          <p:cNvPr id="349" name="Google Shape;349;p58"/>
          <p:cNvSpPr txBox="1"/>
          <p:nvPr>
            <p:ph type="title"/>
          </p:nvPr>
        </p:nvSpPr>
        <p:spPr>
          <a:xfrm>
            <a:off x="311700" y="445025"/>
            <a:ext cx="8520600" cy="572700"/>
          </a:xfrm>
          <a:prstGeom prst="rect">
            <a:avLst/>
          </a:prstGeom>
        </p:spPr>
        <p:txBody>
          <a:bodyPr anchorCtr="0" anchor="t" bIns="0" lIns="0" spcFirstLastPara="1" rIns="0" wrap="square" tIns="0">
            <a:noAutofit/>
          </a:bodyPr>
          <a:lstStyle>
            <a:lvl1pPr lvl="0" rtl="0">
              <a:spcBef>
                <a:spcPts val="0"/>
              </a:spcBef>
              <a:spcAft>
                <a:spcPts val="0"/>
              </a:spcAft>
              <a:buSzPts val="3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350" name="Google Shape;350;p58"/>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351" name="Shape 351"/>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Light) 1" showMasterSp="0">
  <p:cSld name="Top slide (Light)_1">
    <p:bg>
      <p:bgPr>
        <a:solidFill>
          <a:srgbClr val="DEDEDE"/>
        </a:solidFill>
      </p:bgPr>
    </p:bg>
    <p:spTree>
      <p:nvGrpSpPr>
        <p:cNvPr id="352" name="Shape 352"/>
        <p:cNvGrpSpPr/>
        <p:nvPr/>
      </p:nvGrpSpPr>
      <p:grpSpPr>
        <a:xfrm>
          <a:off x="0" y="0"/>
          <a:ext cx="0" cy="0"/>
          <a:chOff x="0" y="0"/>
          <a:chExt cx="0" cy="0"/>
        </a:xfrm>
      </p:grpSpPr>
      <p:sp>
        <p:nvSpPr>
          <p:cNvPr id="353" name="Google Shape;353;p60"/>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400"/>
              <a:buFont typeface="Arial"/>
              <a:buNone/>
              <a:defRPr b="1" sz="34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sp>
        <p:nvSpPr>
          <p:cNvPr id="354" name="Google Shape;354;p60"/>
          <p:cNvSpPr/>
          <p:nvPr>
            <p:ph idx="2" type="pic"/>
          </p:nvPr>
        </p:nvSpPr>
        <p:spPr>
          <a:xfrm>
            <a:off x="5651872" y="0"/>
            <a:ext cx="3493800" cy="4573500"/>
          </a:xfrm>
          <a:prstGeom prst="rect">
            <a:avLst/>
          </a:prstGeom>
          <a:noFill/>
          <a:ln>
            <a:noFill/>
          </a:ln>
        </p:spPr>
      </p:sp>
      <p:sp>
        <p:nvSpPr>
          <p:cNvPr id="355" name="Google Shape;355;p60"/>
          <p:cNvSpPr txBox="1"/>
          <p:nvPr>
            <p:ph idx="1" type="body"/>
          </p:nvPr>
        </p:nvSpPr>
        <p:spPr>
          <a:xfrm>
            <a:off x="431800" y="3667355"/>
            <a:ext cx="4353600" cy="453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2800"/>
              <a:buNone/>
              <a:defRPr b="0" sz="2800"/>
            </a:lvl1pPr>
            <a:lvl2pPr indent="-228600" lvl="1" marL="914400" rtl="0" algn="l">
              <a:lnSpc>
                <a:spcPct val="90000"/>
              </a:lnSpc>
              <a:spcBef>
                <a:spcPts val="800"/>
              </a:spcBef>
              <a:spcAft>
                <a:spcPts val="0"/>
              </a:spcAft>
              <a:buClr>
                <a:schemeClr val="dk1"/>
              </a:buClr>
              <a:buSzPts val="1800"/>
              <a:buNone/>
              <a:defRPr/>
            </a:lvl2pPr>
            <a:lvl3pPr indent="-342900" lvl="2" marL="1371600" rtl="0" algn="l">
              <a:lnSpc>
                <a:spcPct val="90000"/>
              </a:lnSpc>
              <a:spcBef>
                <a:spcPts val="0"/>
              </a:spcBef>
              <a:spcAft>
                <a:spcPts val="0"/>
              </a:spcAft>
              <a:buClr>
                <a:schemeClr val="dk1"/>
              </a:buClr>
              <a:buSzPts val="1800"/>
              <a:buChar char="–"/>
              <a:defRPr/>
            </a:lvl3pPr>
            <a:lvl4pPr indent="-342900" lvl="3" marL="1828800" rtl="0" algn="l">
              <a:lnSpc>
                <a:spcPct val="90000"/>
              </a:lnSpc>
              <a:spcBef>
                <a:spcPts val="0"/>
              </a:spcBef>
              <a:spcAft>
                <a:spcPts val="0"/>
              </a:spcAft>
              <a:buClr>
                <a:schemeClr val="dk1"/>
              </a:buClr>
              <a:buSzPts val="1800"/>
              <a:buChar char="–"/>
              <a:defRPr/>
            </a:lvl4pPr>
            <a:lvl5pPr indent="-342900" lvl="4" marL="2286000" rtl="0" algn="l">
              <a:lnSpc>
                <a:spcPct val="90000"/>
              </a:lnSpc>
              <a:spcBef>
                <a:spcPts val="0"/>
              </a:spcBef>
              <a:spcAft>
                <a:spcPts val="0"/>
              </a:spcAft>
              <a:buClr>
                <a:schemeClr val="dk1"/>
              </a:buClr>
              <a:buSzPts val="1800"/>
              <a:buChar char="–"/>
              <a:defRPr/>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356" name="Google Shape;356;p60"/>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90000"/>
              </a:lnSpc>
              <a:spcBef>
                <a:spcPts val="0"/>
              </a:spcBef>
              <a:spcAft>
                <a:spcPts val="0"/>
              </a:spcAft>
              <a:buClr>
                <a:schemeClr val="dk1"/>
              </a:buClr>
              <a:buSzPts val="1200"/>
              <a:buNone/>
              <a:defRPr sz="1200"/>
            </a:lvl2pPr>
            <a:lvl3pPr indent="-304800" lvl="2" marL="1371600" rtl="0" algn="l">
              <a:lnSpc>
                <a:spcPct val="90000"/>
              </a:lnSpc>
              <a:spcBef>
                <a:spcPts val="0"/>
              </a:spcBef>
              <a:spcAft>
                <a:spcPts val="0"/>
              </a:spcAft>
              <a:buClr>
                <a:schemeClr val="dk1"/>
              </a:buClr>
              <a:buSzPts val="1200"/>
              <a:buChar char="–"/>
              <a:defRPr sz="1200"/>
            </a:lvl3pPr>
            <a:lvl4pPr indent="-304800" lvl="3" marL="1828800" rtl="0" algn="l">
              <a:lnSpc>
                <a:spcPct val="90000"/>
              </a:lnSpc>
              <a:spcBef>
                <a:spcPts val="0"/>
              </a:spcBef>
              <a:spcAft>
                <a:spcPts val="0"/>
              </a:spcAft>
              <a:buClr>
                <a:schemeClr val="dk1"/>
              </a:buClr>
              <a:buSzPts val="1200"/>
              <a:buChar char="–"/>
              <a:defRPr sz="1200"/>
            </a:lvl4pPr>
            <a:lvl5pPr indent="-304800" lvl="4" marL="2286000" rtl="0" algn="l">
              <a:lnSpc>
                <a:spcPct val="90000"/>
              </a:lnSpc>
              <a:spcBef>
                <a:spcPts val="0"/>
              </a:spcBef>
              <a:spcAft>
                <a:spcPts val="0"/>
              </a:spcAft>
              <a:buClr>
                <a:schemeClr val="dk1"/>
              </a:buClr>
              <a:buSzPts val="1200"/>
              <a:buChar char="–"/>
              <a:defRPr sz="12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Light) 2" showMasterSp="0">
  <p:cSld name="Top slide (Light)_2">
    <p:bg>
      <p:bgPr>
        <a:solidFill>
          <a:srgbClr val="DEDEDE"/>
        </a:solidFill>
      </p:bgPr>
    </p:bg>
    <p:spTree>
      <p:nvGrpSpPr>
        <p:cNvPr id="357" name="Shape 357"/>
        <p:cNvGrpSpPr/>
        <p:nvPr/>
      </p:nvGrpSpPr>
      <p:grpSpPr>
        <a:xfrm>
          <a:off x="0" y="0"/>
          <a:ext cx="0" cy="0"/>
          <a:chOff x="0" y="0"/>
          <a:chExt cx="0" cy="0"/>
        </a:xfrm>
      </p:grpSpPr>
      <p:sp>
        <p:nvSpPr>
          <p:cNvPr id="358" name="Google Shape;358;p61"/>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400"/>
              <a:buFont typeface="Arial"/>
              <a:buNone/>
              <a:defRPr b="1" sz="34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sp>
        <p:nvSpPr>
          <p:cNvPr id="359" name="Google Shape;359;p61"/>
          <p:cNvSpPr/>
          <p:nvPr>
            <p:ph idx="2" type="pic"/>
          </p:nvPr>
        </p:nvSpPr>
        <p:spPr>
          <a:xfrm>
            <a:off x="5651872" y="0"/>
            <a:ext cx="3493800" cy="4573500"/>
          </a:xfrm>
          <a:prstGeom prst="rect">
            <a:avLst/>
          </a:prstGeom>
          <a:noFill/>
          <a:ln>
            <a:noFill/>
          </a:ln>
        </p:spPr>
      </p:sp>
      <p:sp>
        <p:nvSpPr>
          <p:cNvPr id="360" name="Google Shape;360;p61"/>
          <p:cNvSpPr txBox="1"/>
          <p:nvPr>
            <p:ph idx="1" type="body"/>
          </p:nvPr>
        </p:nvSpPr>
        <p:spPr>
          <a:xfrm>
            <a:off x="431800" y="3667355"/>
            <a:ext cx="4353600" cy="453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2800"/>
              <a:buNone/>
              <a:defRPr b="0" sz="2800"/>
            </a:lvl1pPr>
            <a:lvl2pPr indent="-228600" lvl="1" marL="914400" rtl="0" algn="l">
              <a:lnSpc>
                <a:spcPct val="90000"/>
              </a:lnSpc>
              <a:spcBef>
                <a:spcPts val="800"/>
              </a:spcBef>
              <a:spcAft>
                <a:spcPts val="0"/>
              </a:spcAft>
              <a:buClr>
                <a:schemeClr val="dk1"/>
              </a:buClr>
              <a:buSzPts val="1800"/>
              <a:buNone/>
              <a:defRPr/>
            </a:lvl2pPr>
            <a:lvl3pPr indent="-342900" lvl="2" marL="1371600" rtl="0" algn="l">
              <a:lnSpc>
                <a:spcPct val="90000"/>
              </a:lnSpc>
              <a:spcBef>
                <a:spcPts val="0"/>
              </a:spcBef>
              <a:spcAft>
                <a:spcPts val="0"/>
              </a:spcAft>
              <a:buClr>
                <a:schemeClr val="dk1"/>
              </a:buClr>
              <a:buSzPts val="1800"/>
              <a:buChar char="–"/>
              <a:defRPr/>
            </a:lvl3pPr>
            <a:lvl4pPr indent="-342900" lvl="3" marL="1828800" rtl="0" algn="l">
              <a:lnSpc>
                <a:spcPct val="90000"/>
              </a:lnSpc>
              <a:spcBef>
                <a:spcPts val="0"/>
              </a:spcBef>
              <a:spcAft>
                <a:spcPts val="0"/>
              </a:spcAft>
              <a:buClr>
                <a:schemeClr val="dk1"/>
              </a:buClr>
              <a:buSzPts val="1800"/>
              <a:buChar char="–"/>
              <a:defRPr/>
            </a:lvl4pPr>
            <a:lvl5pPr indent="-342900" lvl="4" marL="2286000" rtl="0" algn="l">
              <a:lnSpc>
                <a:spcPct val="90000"/>
              </a:lnSpc>
              <a:spcBef>
                <a:spcPts val="0"/>
              </a:spcBef>
              <a:spcAft>
                <a:spcPts val="0"/>
              </a:spcAft>
              <a:buClr>
                <a:schemeClr val="dk1"/>
              </a:buClr>
              <a:buSzPts val="1800"/>
              <a:buChar char="–"/>
              <a:defRPr/>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361" name="Google Shape;361;p61"/>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90000"/>
              </a:lnSpc>
              <a:spcBef>
                <a:spcPts val="0"/>
              </a:spcBef>
              <a:spcAft>
                <a:spcPts val="0"/>
              </a:spcAft>
              <a:buClr>
                <a:schemeClr val="dk1"/>
              </a:buClr>
              <a:buSzPts val="1200"/>
              <a:buNone/>
              <a:defRPr sz="1200"/>
            </a:lvl2pPr>
            <a:lvl3pPr indent="-304800" lvl="2" marL="1371600" rtl="0" algn="l">
              <a:lnSpc>
                <a:spcPct val="90000"/>
              </a:lnSpc>
              <a:spcBef>
                <a:spcPts val="0"/>
              </a:spcBef>
              <a:spcAft>
                <a:spcPts val="0"/>
              </a:spcAft>
              <a:buClr>
                <a:schemeClr val="dk1"/>
              </a:buClr>
              <a:buSzPts val="1200"/>
              <a:buChar char="–"/>
              <a:defRPr sz="1200"/>
            </a:lvl3pPr>
            <a:lvl4pPr indent="-304800" lvl="3" marL="1828800" rtl="0" algn="l">
              <a:lnSpc>
                <a:spcPct val="90000"/>
              </a:lnSpc>
              <a:spcBef>
                <a:spcPts val="0"/>
              </a:spcBef>
              <a:spcAft>
                <a:spcPts val="0"/>
              </a:spcAft>
              <a:buClr>
                <a:schemeClr val="dk1"/>
              </a:buClr>
              <a:buSzPts val="1200"/>
              <a:buChar char="–"/>
              <a:defRPr sz="1200"/>
            </a:lvl4pPr>
            <a:lvl5pPr indent="-304800" lvl="4" marL="2286000" rtl="0" algn="l">
              <a:lnSpc>
                <a:spcPct val="90000"/>
              </a:lnSpc>
              <a:spcBef>
                <a:spcPts val="0"/>
              </a:spcBef>
              <a:spcAft>
                <a:spcPts val="0"/>
              </a:spcAft>
              <a:buClr>
                <a:schemeClr val="dk1"/>
              </a:buClr>
              <a:buSzPts val="1200"/>
              <a:buChar char="–"/>
              <a:defRPr sz="12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Dark) 1" showMasterSp="0">
  <p:cSld name="Section divider, image (Dark)_1">
    <p:bg>
      <p:bgPr>
        <a:solidFill>
          <a:schemeClr val="dk2"/>
        </a:solidFill>
      </p:bgPr>
    </p:bg>
    <p:spTree>
      <p:nvGrpSpPr>
        <p:cNvPr id="362" name="Shape 362"/>
        <p:cNvGrpSpPr/>
        <p:nvPr/>
      </p:nvGrpSpPr>
      <p:grpSpPr>
        <a:xfrm>
          <a:off x="0" y="0"/>
          <a:ext cx="0" cy="0"/>
          <a:chOff x="0" y="0"/>
          <a:chExt cx="0" cy="0"/>
        </a:xfrm>
      </p:grpSpPr>
      <p:sp>
        <p:nvSpPr>
          <p:cNvPr id="363" name="Google Shape;363;p62"/>
          <p:cNvSpPr txBox="1"/>
          <p:nvPr>
            <p:ph type="title"/>
          </p:nvPr>
        </p:nvSpPr>
        <p:spPr>
          <a:xfrm>
            <a:off x="431800" y="2184922"/>
            <a:ext cx="4356000" cy="571500"/>
          </a:xfrm>
          <a:prstGeom prst="rect">
            <a:avLst/>
          </a:prstGeom>
          <a:noFill/>
          <a:ln>
            <a:noFill/>
          </a:ln>
        </p:spPr>
        <p:txBody>
          <a:bodyPr anchorCtr="0" anchor="ctr" bIns="45700" lIns="91425" spcFirstLastPara="1" rIns="91425" wrap="square" tIns="45700">
            <a:normAutofit/>
          </a:bodyPr>
          <a:lstStyle>
            <a:lvl1pPr lvl="0" rtl="0" algn="l">
              <a:lnSpc>
                <a:spcPct val="100000"/>
              </a:lnSpc>
              <a:spcBef>
                <a:spcPts val="0"/>
              </a:spcBef>
              <a:spcAft>
                <a:spcPts val="0"/>
              </a:spcAft>
              <a:buClr>
                <a:schemeClr val="lt1"/>
              </a:buClr>
              <a:buSzPts val="3400"/>
              <a:buFont typeface="Arial"/>
              <a:buNone/>
              <a:defRPr b="0" sz="3400">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cxnSp>
        <p:nvCxnSpPr>
          <p:cNvPr id="364" name="Google Shape;364;p62"/>
          <p:cNvCxnSpPr/>
          <p:nvPr/>
        </p:nvCxnSpPr>
        <p:spPr>
          <a:xfrm>
            <a:off x="431800" y="2184922"/>
            <a:ext cx="4356000" cy="0"/>
          </a:xfrm>
          <a:prstGeom prst="straightConnector1">
            <a:avLst/>
          </a:prstGeom>
          <a:noFill/>
          <a:ln cap="flat" cmpd="sng" w="38100">
            <a:solidFill>
              <a:schemeClr val="lt1"/>
            </a:solidFill>
            <a:prstDash val="solid"/>
            <a:miter lim="800000"/>
            <a:headEnd len="sm" w="sm" type="none"/>
            <a:tailEnd len="sm" w="sm" type="none"/>
          </a:ln>
        </p:spPr>
      </p:cxnSp>
      <p:sp>
        <p:nvSpPr>
          <p:cNvPr id="365" name="Google Shape;365;p62"/>
          <p:cNvSpPr/>
          <p:nvPr>
            <p:ph idx="2" type="pic"/>
          </p:nvPr>
        </p:nvSpPr>
        <p:spPr>
          <a:xfrm>
            <a:off x="5651872" y="0"/>
            <a:ext cx="3493800" cy="4573500"/>
          </a:xfrm>
          <a:prstGeom prst="rect">
            <a:avLst/>
          </a:prstGeom>
          <a:noFill/>
          <a:ln>
            <a:noFill/>
          </a:ln>
        </p:spPr>
      </p:sp>
      <p:sp>
        <p:nvSpPr>
          <p:cNvPr id="366" name="Google Shape;366;p62"/>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228600" lvl="1" marL="914400" rtl="0" algn="l">
              <a:lnSpc>
                <a:spcPct val="90000"/>
              </a:lnSpc>
              <a:spcBef>
                <a:spcPts val="375"/>
              </a:spcBef>
              <a:spcAft>
                <a:spcPts val="0"/>
              </a:spcAft>
              <a:buClr>
                <a:schemeClr val="dk1"/>
              </a:buClr>
              <a:buSzPts val="1200"/>
              <a:buNone/>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title (Dark)" showMasterSp="0">
  <p:cSld name="1_Blank, title (Dark)">
    <p:bg>
      <p:bgPr>
        <a:solidFill>
          <a:schemeClr val="dk2"/>
        </a:solidFill>
      </p:bgPr>
    </p:bg>
    <p:spTree>
      <p:nvGrpSpPr>
        <p:cNvPr id="367" name="Shape 367"/>
        <p:cNvGrpSpPr/>
        <p:nvPr/>
      </p:nvGrpSpPr>
      <p:grpSpPr>
        <a:xfrm>
          <a:off x="0" y="0"/>
          <a:ext cx="0" cy="0"/>
          <a:chOff x="0" y="0"/>
          <a:chExt cx="0" cy="0"/>
        </a:xfrm>
      </p:grpSpPr>
      <p:cxnSp>
        <p:nvCxnSpPr>
          <p:cNvPr id="368" name="Google Shape;368;p63"/>
          <p:cNvCxnSpPr/>
          <p:nvPr/>
        </p:nvCxnSpPr>
        <p:spPr>
          <a:xfrm>
            <a:off x="431800" y="428485"/>
            <a:ext cx="8280300" cy="0"/>
          </a:xfrm>
          <a:prstGeom prst="straightConnector1">
            <a:avLst/>
          </a:prstGeom>
          <a:noFill/>
          <a:ln cap="flat" cmpd="sng" w="38100">
            <a:solidFill>
              <a:schemeClr val="lt1"/>
            </a:solidFill>
            <a:prstDash val="solid"/>
            <a:miter lim="800000"/>
            <a:headEnd len="sm" w="sm" type="none"/>
            <a:tailEnd len="sm" w="sm" type="none"/>
          </a:ln>
        </p:spPr>
      </p:cxnSp>
      <p:sp>
        <p:nvSpPr>
          <p:cNvPr id="369" name="Google Shape;369;p63"/>
          <p:cNvSpPr txBox="1"/>
          <p:nvPr>
            <p:ph idx="1" type="body"/>
          </p:nvPr>
        </p:nvSpPr>
        <p:spPr>
          <a:xfrm>
            <a:off x="431800" y="411163"/>
            <a:ext cx="8280300" cy="70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3400"/>
              <a:buNone/>
              <a:defRPr sz="34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370" name="Google Shape;370;p63"/>
          <p:cNvSpPr txBox="1"/>
          <p:nvPr>
            <p:ph idx="2" type="body"/>
          </p:nvPr>
        </p:nvSpPr>
        <p:spPr>
          <a:xfrm>
            <a:off x="431801" y="1447800"/>
            <a:ext cx="5645100" cy="26517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lt1"/>
              </a:buClr>
              <a:buSzPts val="2800"/>
              <a:buFont typeface="Arial"/>
              <a:buChar char="–"/>
              <a:defRPr sz="28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371" name="Google Shape;371;p63"/>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228600" lvl="1" marL="914400" rtl="0" algn="l">
              <a:lnSpc>
                <a:spcPct val="90000"/>
              </a:lnSpc>
              <a:spcBef>
                <a:spcPts val="375"/>
              </a:spcBef>
              <a:spcAft>
                <a:spcPts val="0"/>
              </a:spcAft>
              <a:buClr>
                <a:schemeClr val="dk1"/>
              </a:buClr>
              <a:buSzPts val="1200"/>
              <a:buNone/>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Full image (Dark)" showMasterSp="0">
  <p:cSld name="1_Full image (Dark)">
    <p:bg>
      <p:bgPr>
        <a:solidFill>
          <a:schemeClr val="dk2"/>
        </a:solidFill>
      </p:bgPr>
    </p:bg>
    <p:spTree>
      <p:nvGrpSpPr>
        <p:cNvPr id="372" name="Shape 372"/>
        <p:cNvGrpSpPr/>
        <p:nvPr/>
      </p:nvGrpSpPr>
      <p:grpSpPr>
        <a:xfrm>
          <a:off x="0" y="0"/>
          <a:ext cx="0" cy="0"/>
          <a:chOff x="0" y="0"/>
          <a:chExt cx="0" cy="0"/>
        </a:xfrm>
      </p:grpSpPr>
      <p:sp>
        <p:nvSpPr>
          <p:cNvPr id="373" name="Google Shape;373;p64"/>
          <p:cNvSpPr/>
          <p:nvPr>
            <p:ph idx="2" type="pic"/>
          </p:nvPr>
        </p:nvSpPr>
        <p:spPr>
          <a:xfrm>
            <a:off x="431802" y="411162"/>
            <a:ext cx="8280300" cy="4321200"/>
          </a:xfrm>
          <a:prstGeom prst="rect">
            <a:avLst/>
          </a:prstGeom>
          <a:noFill/>
          <a:ln>
            <a:noFill/>
          </a:ln>
        </p:spPr>
      </p:sp>
      <p:sp>
        <p:nvSpPr>
          <p:cNvPr id="374" name="Google Shape;374;p64"/>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228600" lvl="1" marL="914400" rtl="0" algn="l">
              <a:lnSpc>
                <a:spcPct val="90000"/>
              </a:lnSpc>
              <a:spcBef>
                <a:spcPts val="375"/>
              </a:spcBef>
              <a:spcAft>
                <a:spcPts val="0"/>
              </a:spcAft>
              <a:buClr>
                <a:schemeClr val="dk1"/>
              </a:buClr>
              <a:buSzPts val="1200"/>
              <a:buNone/>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Heading, bullets, image (Light)" showMasterSp="0">
  <p:cSld name="2_Heading, bullets, image (Light)">
    <p:bg>
      <p:bgPr>
        <a:solidFill>
          <a:schemeClr val="dk2"/>
        </a:solidFill>
      </p:bgPr>
    </p:bg>
    <p:spTree>
      <p:nvGrpSpPr>
        <p:cNvPr id="375" name="Shape 375"/>
        <p:cNvGrpSpPr/>
        <p:nvPr/>
      </p:nvGrpSpPr>
      <p:grpSpPr>
        <a:xfrm>
          <a:off x="0" y="0"/>
          <a:ext cx="0" cy="0"/>
          <a:chOff x="0" y="0"/>
          <a:chExt cx="0" cy="0"/>
        </a:xfrm>
      </p:grpSpPr>
      <p:cxnSp>
        <p:nvCxnSpPr>
          <p:cNvPr id="376" name="Google Shape;376;p65"/>
          <p:cNvCxnSpPr/>
          <p:nvPr/>
        </p:nvCxnSpPr>
        <p:spPr>
          <a:xfrm>
            <a:off x="431800" y="702773"/>
            <a:ext cx="3921000" cy="0"/>
          </a:xfrm>
          <a:prstGeom prst="straightConnector1">
            <a:avLst/>
          </a:prstGeom>
          <a:noFill/>
          <a:ln cap="flat" cmpd="sng" w="25400">
            <a:solidFill>
              <a:schemeClr val="lt1"/>
            </a:solidFill>
            <a:prstDash val="solid"/>
            <a:miter lim="800000"/>
            <a:headEnd len="sm" w="sm" type="none"/>
            <a:tailEnd len="sm" w="sm" type="none"/>
          </a:ln>
        </p:spPr>
      </p:cxnSp>
      <p:sp>
        <p:nvSpPr>
          <p:cNvPr id="377" name="Google Shape;377;p65"/>
          <p:cNvSpPr txBox="1"/>
          <p:nvPr>
            <p:ph idx="1" type="body"/>
          </p:nvPr>
        </p:nvSpPr>
        <p:spPr>
          <a:xfrm>
            <a:off x="431799" y="702659"/>
            <a:ext cx="3921000" cy="5451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2800"/>
              <a:buNone/>
              <a:defRPr sz="28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378" name="Google Shape;378;p65"/>
          <p:cNvSpPr/>
          <p:nvPr>
            <p:ph idx="2" type="pic"/>
          </p:nvPr>
        </p:nvSpPr>
        <p:spPr>
          <a:xfrm>
            <a:off x="5251450" y="702659"/>
            <a:ext cx="3892500" cy="3451800"/>
          </a:xfrm>
          <a:prstGeom prst="rect">
            <a:avLst/>
          </a:prstGeom>
          <a:noFill/>
          <a:ln>
            <a:noFill/>
          </a:ln>
        </p:spPr>
      </p:sp>
      <p:sp>
        <p:nvSpPr>
          <p:cNvPr id="379" name="Google Shape;379;p65"/>
          <p:cNvSpPr txBox="1"/>
          <p:nvPr>
            <p:ph idx="3" type="body"/>
          </p:nvPr>
        </p:nvSpPr>
        <p:spPr>
          <a:xfrm>
            <a:off x="431800" y="1325887"/>
            <a:ext cx="3921000" cy="28287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lt1"/>
              </a:buClr>
              <a:buSzPts val="2800"/>
              <a:buFont typeface="Arial"/>
              <a:buChar char="–"/>
              <a:defRPr b="0" sz="2800">
                <a:solidFill>
                  <a:schemeClr val="lt1"/>
                </a:solidFill>
              </a:defRPr>
            </a:lvl1pPr>
            <a:lvl2pPr indent="-228600" lvl="1" marL="914400" rtl="0" algn="l">
              <a:lnSpc>
                <a:spcPct val="90000"/>
              </a:lnSpc>
              <a:spcBef>
                <a:spcPts val="800"/>
              </a:spcBef>
              <a:spcAft>
                <a:spcPts val="0"/>
              </a:spcAft>
              <a:buClr>
                <a:schemeClr val="dk1"/>
              </a:buClr>
              <a:buSzPts val="1800"/>
              <a:buNone/>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380" name="Google Shape;380;p65"/>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228600" lvl="1" marL="914400" rtl="0" algn="l">
              <a:lnSpc>
                <a:spcPct val="90000"/>
              </a:lnSpc>
              <a:spcBef>
                <a:spcPts val="375"/>
              </a:spcBef>
              <a:spcAft>
                <a:spcPts val="0"/>
              </a:spcAft>
              <a:buClr>
                <a:schemeClr val="dk1"/>
              </a:buClr>
              <a:buSzPts val="1200"/>
              <a:buNone/>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1" showMasterSp="0">
  <p:cSld name="Bullets, image (Dark)_3">
    <p:bg>
      <p:bgPr>
        <a:solidFill>
          <a:schemeClr val="dk2"/>
        </a:solidFill>
      </p:bgPr>
    </p:bg>
    <p:spTree>
      <p:nvGrpSpPr>
        <p:cNvPr id="381" name="Shape 381"/>
        <p:cNvGrpSpPr/>
        <p:nvPr/>
      </p:nvGrpSpPr>
      <p:grpSpPr>
        <a:xfrm>
          <a:off x="0" y="0"/>
          <a:ext cx="0" cy="0"/>
          <a:chOff x="0" y="0"/>
          <a:chExt cx="0" cy="0"/>
        </a:xfrm>
      </p:grpSpPr>
      <p:sp>
        <p:nvSpPr>
          <p:cNvPr id="382" name="Google Shape;382;p66"/>
          <p:cNvSpPr txBox="1"/>
          <p:nvPr>
            <p:ph idx="1" type="body"/>
          </p:nvPr>
        </p:nvSpPr>
        <p:spPr>
          <a:xfrm>
            <a:off x="431801" y="682938"/>
            <a:ext cx="3921000" cy="34716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lt1"/>
              </a:buClr>
              <a:buSzPts val="2800"/>
              <a:buFont typeface="Arial"/>
              <a:buChar char="–"/>
              <a:defRPr sz="28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383" name="Google Shape;383;p66"/>
          <p:cNvSpPr/>
          <p:nvPr>
            <p:ph idx="2" type="pic"/>
          </p:nvPr>
        </p:nvSpPr>
        <p:spPr>
          <a:xfrm>
            <a:off x="5251450" y="702659"/>
            <a:ext cx="3892500" cy="3471600"/>
          </a:xfrm>
          <a:prstGeom prst="rect">
            <a:avLst/>
          </a:prstGeom>
          <a:noFill/>
          <a:ln>
            <a:noFill/>
          </a:ln>
        </p:spPr>
      </p:sp>
      <p:sp>
        <p:nvSpPr>
          <p:cNvPr id="384" name="Google Shape;384;p66"/>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228600" lvl="1" marL="914400" rtl="0" algn="l">
              <a:lnSpc>
                <a:spcPct val="90000"/>
              </a:lnSpc>
              <a:spcBef>
                <a:spcPts val="375"/>
              </a:spcBef>
              <a:spcAft>
                <a:spcPts val="0"/>
              </a:spcAft>
              <a:buClr>
                <a:schemeClr val="dk1"/>
              </a:buClr>
              <a:buSzPts val="1200"/>
              <a:buNone/>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Dark) 2" showMasterSp="0">
  <p:cSld name="Section divider, image (Dark)_2">
    <p:bg>
      <p:bgPr>
        <a:solidFill>
          <a:schemeClr val="dk2"/>
        </a:solidFill>
      </p:bgPr>
    </p:bg>
    <p:spTree>
      <p:nvGrpSpPr>
        <p:cNvPr id="385" name="Shape 385"/>
        <p:cNvGrpSpPr/>
        <p:nvPr/>
      </p:nvGrpSpPr>
      <p:grpSpPr>
        <a:xfrm>
          <a:off x="0" y="0"/>
          <a:ext cx="0" cy="0"/>
          <a:chOff x="0" y="0"/>
          <a:chExt cx="0" cy="0"/>
        </a:xfrm>
      </p:grpSpPr>
      <p:sp>
        <p:nvSpPr>
          <p:cNvPr id="386" name="Google Shape;386;p67"/>
          <p:cNvSpPr txBox="1"/>
          <p:nvPr>
            <p:ph type="title"/>
          </p:nvPr>
        </p:nvSpPr>
        <p:spPr>
          <a:xfrm>
            <a:off x="431800" y="2184922"/>
            <a:ext cx="4356000" cy="571500"/>
          </a:xfrm>
          <a:prstGeom prst="rect">
            <a:avLst/>
          </a:prstGeom>
          <a:noFill/>
          <a:ln>
            <a:noFill/>
          </a:ln>
        </p:spPr>
        <p:txBody>
          <a:bodyPr anchorCtr="0" anchor="ctr" bIns="45700" lIns="91425" spcFirstLastPara="1" rIns="91425" wrap="square" tIns="45700">
            <a:normAutofit/>
          </a:bodyPr>
          <a:lstStyle>
            <a:lvl1pPr lvl="0" rtl="0" algn="l">
              <a:lnSpc>
                <a:spcPct val="100000"/>
              </a:lnSpc>
              <a:spcBef>
                <a:spcPts val="0"/>
              </a:spcBef>
              <a:spcAft>
                <a:spcPts val="0"/>
              </a:spcAft>
              <a:buClr>
                <a:schemeClr val="lt1"/>
              </a:buClr>
              <a:buSzPts val="3400"/>
              <a:buFont typeface="Arial"/>
              <a:buNone/>
              <a:defRPr b="0" sz="3400">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cxnSp>
        <p:nvCxnSpPr>
          <p:cNvPr id="387" name="Google Shape;387;p67"/>
          <p:cNvCxnSpPr/>
          <p:nvPr/>
        </p:nvCxnSpPr>
        <p:spPr>
          <a:xfrm>
            <a:off x="431800" y="2184922"/>
            <a:ext cx="4356000" cy="0"/>
          </a:xfrm>
          <a:prstGeom prst="straightConnector1">
            <a:avLst/>
          </a:prstGeom>
          <a:noFill/>
          <a:ln cap="flat" cmpd="sng" w="38100">
            <a:solidFill>
              <a:schemeClr val="lt1"/>
            </a:solidFill>
            <a:prstDash val="solid"/>
            <a:miter lim="800000"/>
            <a:headEnd len="sm" w="sm" type="none"/>
            <a:tailEnd len="sm" w="sm" type="none"/>
          </a:ln>
        </p:spPr>
      </p:cxnSp>
      <p:sp>
        <p:nvSpPr>
          <p:cNvPr id="388" name="Google Shape;388;p67"/>
          <p:cNvSpPr/>
          <p:nvPr>
            <p:ph idx="2" type="pic"/>
          </p:nvPr>
        </p:nvSpPr>
        <p:spPr>
          <a:xfrm>
            <a:off x="5651872" y="0"/>
            <a:ext cx="3493800" cy="4573500"/>
          </a:xfrm>
          <a:prstGeom prst="rect">
            <a:avLst/>
          </a:prstGeom>
          <a:noFill/>
          <a:ln>
            <a:noFill/>
          </a:ln>
        </p:spPr>
      </p:sp>
      <p:sp>
        <p:nvSpPr>
          <p:cNvPr id="389" name="Google Shape;389;p67"/>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228600" lvl="1" marL="914400" rtl="0" algn="l">
              <a:lnSpc>
                <a:spcPct val="90000"/>
              </a:lnSpc>
              <a:spcBef>
                <a:spcPts val="375"/>
              </a:spcBef>
              <a:spcAft>
                <a:spcPts val="0"/>
              </a:spcAft>
              <a:buClr>
                <a:schemeClr val="dk1"/>
              </a:buClr>
              <a:buSzPts val="1200"/>
              <a:buNone/>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3" showMasterSp="0">
  <p:cSld name="Bullets, image (Dark)_4">
    <p:bg>
      <p:bgPr>
        <a:solidFill>
          <a:schemeClr val="dk2"/>
        </a:solidFill>
      </p:bgPr>
    </p:bg>
    <p:spTree>
      <p:nvGrpSpPr>
        <p:cNvPr id="390" name="Shape 390"/>
        <p:cNvGrpSpPr/>
        <p:nvPr/>
      </p:nvGrpSpPr>
      <p:grpSpPr>
        <a:xfrm>
          <a:off x="0" y="0"/>
          <a:ext cx="0" cy="0"/>
          <a:chOff x="0" y="0"/>
          <a:chExt cx="0" cy="0"/>
        </a:xfrm>
      </p:grpSpPr>
      <p:sp>
        <p:nvSpPr>
          <p:cNvPr id="391" name="Google Shape;391;p68"/>
          <p:cNvSpPr txBox="1"/>
          <p:nvPr>
            <p:ph idx="1" type="body"/>
          </p:nvPr>
        </p:nvSpPr>
        <p:spPr>
          <a:xfrm>
            <a:off x="431801" y="682938"/>
            <a:ext cx="3921000" cy="34716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lt1"/>
              </a:buClr>
              <a:buSzPts val="2800"/>
              <a:buFont typeface="Arial"/>
              <a:buChar char="–"/>
              <a:defRPr sz="28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392" name="Google Shape;392;p68"/>
          <p:cNvSpPr/>
          <p:nvPr>
            <p:ph idx="2" type="pic"/>
          </p:nvPr>
        </p:nvSpPr>
        <p:spPr>
          <a:xfrm>
            <a:off x="5251450" y="702659"/>
            <a:ext cx="3892500" cy="3471600"/>
          </a:xfrm>
          <a:prstGeom prst="rect">
            <a:avLst/>
          </a:prstGeom>
          <a:noFill/>
          <a:ln>
            <a:noFill/>
          </a:ln>
        </p:spPr>
      </p:sp>
      <p:sp>
        <p:nvSpPr>
          <p:cNvPr id="393" name="Google Shape;393;p68"/>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228600" lvl="1" marL="914400" rtl="0" algn="l">
              <a:lnSpc>
                <a:spcPct val="90000"/>
              </a:lnSpc>
              <a:spcBef>
                <a:spcPts val="375"/>
              </a:spcBef>
              <a:spcAft>
                <a:spcPts val="0"/>
              </a:spcAft>
              <a:buClr>
                <a:schemeClr val="dk1"/>
              </a:buClr>
              <a:buSzPts val="1200"/>
              <a:buNone/>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1" showMasterSp="0">
  <p:cSld name="Blank, title (Dark)_1">
    <p:bg>
      <p:bgPr>
        <a:solidFill>
          <a:schemeClr val="dk2"/>
        </a:solidFill>
      </p:bgPr>
    </p:bg>
    <p:spTree>
      <p:nvGrpSpPr>
        <p:cNvPr id="394" name="Shape 394"/>
        <p:cNvGrpSpPr/>
        <p:nvPr/>
      </p:nvGrpSpPr>
      <p:grpSpPr>
        <a:xfrm>
          <a:off x="0" y="0"/>
          <a:ext cx="0" cy="0"/>
          <a:chOff x="0" y="0"/>
          <a:chExt cx="0" cy="0"/>
        </a:xfrm>
      </p:grpSpPr>
      <p:sp>
        <p:nvSpPr>
          <p:cNvPr id="395" name="Google Shape;395;p69"/>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0"/>
              </a:spcBef>
              <a:spcAft>
                <a:spcPts val="0"/>
              </a:spcAft>
              <a:buClr>
                <a:schemeClr val="dk1"/>
              </a:buClr>
              <a:buSzPts val="1800"/>
              <a:buChar char="–"/>
              <a:defRPr sz="1800"/>
            </a:lvl3pPr>
            <a:lvl4pPr indent="-342900" lvl="3" marL="1828800" rtl="0" algn="l">
              <a:lnSpc>
                <a:spcPct val="90000"/>
              </a:lnSpc>
              <a:spcBef>
                <a:spcPts val="0"/>
              </a:spcBef>
              <a:spcAft>
                <a:spcPts val="0"/>
              </a:spcAft>
              <a:buClr>
                <a:schemeClr val="dk1"/>
              </a:buClr>
              <a:buSzPts val="1800"/>
              <a:buChar char="–"/>
              <a:defRPr sz="1800"/>
            </a:lvl4pPr>
            <a:lvl5pPr indent="-342900" lvl="4" marL="2286000" rtl="0" algn="l">
              <a:lnSpc>
                <a:spcPct val="90000"/>
              </a:lnSpc>
              <a:spcBef>
                <a:spcPts val="0"/>
              </a:spcBef>
              <a:spcAft>
                <a:spcPts val="0"/>
              </a:spcAft>
              <a:buClr>
                <a:schemeClr val="dk1"/>
              </a:buClr>
              <a:buSzPts val="1800"/>
              <a:buChar char="–"/>
              <a:defRPr sz="18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396" name="Google Shape;396;p69"/>
          <p:cNvSpPr txBox="1"/>
          <p:nvPr>
            <p:ph idx="2" type="body"/>
          </p:nvPr>
        </p:nvSpPr>
        <p:spPr>
          <a:xfrm>
            <a:off x="431801" y="1447800"/>
            <a:ext cx="5645100" cy="2651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0"/>
              </a:spcBef>
              <a:spcAft>
                <a:spcPts val="0"/>
              </a:spcAft>
              <a:buClr>
                <a:schemeClr val="dk1"/>
              </a:buClr>
              <a:buSzPts val="1800"/>
              <a:buChar char="–"/>
              <a:defRPr sz="1800"/>
            </a:lvl3pPr>
            <a:lvl4pPr indent="-342900" lvl="3" marL="1828800" rtl="0" algn="l">
              <a:lnSpc>
                <a:spcPct val="90000"/>
              </a:lnSpc>
              <a:spcBef>
                <a:spcPts val="0"/>
              </a:spcBef>
              <a:spcAft>
                <a:spcPts val="0"/>
              </a:spcAft>
              <a:buClr>
                <a:schemeClr val="dk1"/>
              </a:buClr>
              <a:buSzPts val="1800"/>
              <a:buChar char="–"/>
              <a:defRPr sz="1800"/>
            </a:lvl4pPr>
            <a:lvl5pPr indent="-342900" lvl="4" marL="2286000" rtl="0" algn="l">
              <a:lnSpc>
                <a:spcPct val="90000"/>
              </a:lnSpc>
              <a:spcBef>
                <a:spcPts val="0"/>
              </a:spcBef>
              <a:spcAft>
                <a:spcPts val="0"/>
              </a:spcAft>
              <a:buClr>
                <a:schemeClr val="dk1"/>
              </a:buClr>
              <a:buSzPts val="1800"/>
              <a:buChar char="–"/>
              <a:defRPr sz="18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397" name="Google Shape;397;p69"/>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90000"/>
              </a:lnSpc>
              <a:spcBef>
                <a:spcPts val="0"/>
              </a:spcBef>
              <a:spcAft>
                <a:spcPts val="0"/>
              </a:spcAft>
              <a:buClr>
                <a:schemeClr val="dk1"/>
              </a:buClr>
              <a:buSzPts val="1200"/>
              <a:buNone/>
              <a:defRPr sz="1200"/>
            </a:lvl2pPr>
            <a:lvl3pPr indent="-304800" lvl="2" marL="1371600" rtl="0" algn="l">
              <a:lnSpc>
                <a:spcPct val="90000"/>
              </a:lnSpc>
              <a:spcBef>
                <a:spcPts val="0"/>
              </a:spcBef>
              <a:spcAft>
                <a:spcPts val="0"/>
              </a:spcAft>
              <a:buClr>
                <a:schemeClr val="dk1"/>
              </a:buClr>
              <a:buSzPts val="1200"/>
              <a:buChar char="–"/>
              <a:defRPr sz="1200"/>
            </a:lvl3pPr>
            <a:lvl4pPr indent="-304800" lvl="3" marL="1828800" rtl="0" algn="l">
              <a:lnSpc>
                <a:spcPct val="90000"/>
              </a:lnSpc>
              <a:spcBef>
                <a:spcPts val="0"/>
              </a:spcBef>
              <a:spcAft>
                <a:spcPts val="0"/>
              </a:spcAft>
              <a:buClr>
                <a:schemeClr val="dk1"/>
              </a:buClr>
              <a:buSzPts val="1200"/>
              <a:buChar char="–"/>
              <a:defRPr sz="1200"/>
            </a:lvl4pPr>
            <a:lvl5pPr indent="-304800" lvl="4" marL="2286000" rtl="0" algn="l">
              <a:lnSpc>
                <a:spcPct val="90000"/>
              </a:lnSpc>
              <a:spcBef>
                <a:spcPts val="0"/>
              </a:spcBef>
              <a:spcAft>
                <a:spcPts val="0"/>
              </a:spcAft>
              <a:buClr>
                <a:schemeClr val="dk1"/>
              </a:buClr>
              <a:buSzPts val="1200"/>
              <a:buChar char="–"/>
              <a:defRPr sz="12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98" name="Shape 398"/>
        <p:cNvGrpSpPr/>
        <p:nvPr/>
      </p:nvGrpSpPr>
      <p:grpSpPr>
        <a:xfrm>
          <a:off x="0" y="0"/>
          <a:ext cx="0" cy="0"/>
          <a:chOff x="0" y="0"/>
          <a:chExt cx="0" cy="0"/>
        </a:xfrm>
      </p:grpSpPr>
      <p:sp>
        <p:nvSpPr>
          <p:cNvPr id="399" name="Google Shape;399;p70"/>
          <p:cNvSpPr txBox="1"/>
          <p:nvPr>
            <p:ph type="title"/>
          </p:nvPr>
        </p:nvSpPr>
        <p:spPr>
          <a:xfrm>
            <a:off x="628650" y="273844"/>
            <a:ext cx="7886700" cy="9942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400" name="Google Shape;400;p70"/>
          <p:cNvSpPr txBox="1"/>
          <p:nvPr>
            <p:ph idx="1" type="body"/>
          </p:nvPr>
        </p:nvSpPr>
        <p:spPr>
          <a:xfrm>
            <a:off x="628650" y="1369219"/>
            <a:ext cx="7886700" cy="32634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750"/>
              </a:spcBef>
              <a:spcAft>
                <a:spcPts val="0"/>
              </a:spcAft>
              <a:buClr>
                <a:schemeClr val="dk1"/>
              </a:buClr>
              <a:buSzPts val="1800"/>
              <a:buChar char="–"/>
              <a:defRPr/>
            </a:lvl1pPr>
            <a:lvl2pPr indent="-228600" lvl="1" marL="914400" rtl="0" algn="l">
              <a:lnSpc>
                <a:spcPct val="90000"/>
              </a:lnSpc>
              <a:spcBef>
                <a:spcPts val="800"/>
              </a:spcBef>
              <a:spcAft>
                <a:spcPts val="0"/>
              </a:spcAft>
              <a:buClr>
                <a:schemeClr val="dk1"/>
              </a:buClr>
              <a:buSzPts val="1800"/>
              <a:buNone/>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401" name="Google Shape;401;p70"/>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402" name="Google Shape;402;p70"/>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403" name="Google Shape;403;p70"/>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404" name="Shape 404"/>
        <p:cNvGrpSpPr/>
        <p:nvPr/>
      </p:nvGrpSpPr>
      <p:grpSpPr>
        <a:xfrm>
          <a:off x="0" y="0"/>
          <a:ext cx="0" cy="0"/>
          <a:chOff x="0" y="0"/>
          <a:chExt cx="0" cy="0"/>
        </a:xfrm>
      </p:grpSpPr>
      <p:grpSp>
        <p:nvGrpSpPr>
          <p:cNvPr id="405" name="Google Shape;405;p71"/>
          <p:cNvGrpSpPr/>
          <p:nvPr/>
        </p:nvGrpSpPr>
        <p:grpSpPr>
          <a:xfrm>
            <a:off x="830394" y="1191276"/>
            <a:ext cx="745764" cy="45826"/>
            <a:chOff x="4580561" y="2589004"/>
            <a:chExt cx="1064464" cy="25200"/>
          </a:xfrm>
        </p:grpSpPr>
        <p:sp>
          <p:nvSpPr>
            <p:cNvPr id="406" name="Google Shape;406;p71"/>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entury Gothic"/>
                <a:buNone/>
              </a:pPr>
              <a:r>
                <a:t/>
              </a:r>
              <a:endParaRPr sz="1800">
                <a:solidFill>
                  <a:schemeClr val="dk1"/>
                </a:solidFill>
                <a:latin typeface="Century Gothic"/>
                <a:ea typeface="Century Gothic"/>
                <a:cs typeface="Century Gothic"/>
                <a:sym typeface="Century Gothic"/>
              </a:endParaRPr>
            </a:p>
          </p:txBody>
        </p:sp>
        <p:sp>
          <p:nvSpPr>
            <p:cNvPr id="407" name="Google Shape;407;p71"/>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1800"/>
                <a:buFont typeface="Century Gothic"/>
                <a:buNone/>
              </a:pPr>
              <a:r>
                <a:t/>
              </a:r>
              <a:endParaRPr sz="1800">
                <a:solidFill>
                  <a:schemeClr val="dk1"/>
                </a:solidFill>
                <a:latin typeface="Century Gothic"/>
                <a:ea typeface="Century Gothic"/>
                <a:cs typeface="Century Gothic"/>
                <a:sym typeface="Century Gothic"/>
              </a:endParaRPr>
            </a:p>
          </p:txBody>
        </p:sp>
      </p:grpSp>
      <p:sp>
        <p:nvSpPr>
          <p:cNvPr id="408" name="Google Shape;408;p71"/>
          <p:cNvSpPr txBox="1"/>
          <p:nvPr>
            <p:ph type="title"/>
          </p:nvPr>
        </p:nvSpPr>
        <p:spPr>
          <a:xfrm>
            <a:off x="729450" y="1322450"/>
            <a:ext cx="7688400" cy="1518600"/>
          </a:xfrm>
          <a:prstGeom prst="rect">
            <a:avLst/>
          </a:prstGeom>
          <a:noFill/>
          <a:ln>
            <a:noFill/>
          </a:ln>
        </p:spPr>
        <p:txBody>
          <a:bodyPr anchorCtr="0" anchor="t" bIns="91425" lIns="91425" spcFirstLastPara="1" rIns="91425" wrap="square" tIns="91425">
            <a:normAutofit/>
          </a:bodyPr>
          <a:lstStyle>
            <a:lvl1pPr lvl="0" rtl="0" algn="l">
              <a:lnSpc>
                <a:spcPct val="90000"/>
              </a:lnSpc>
              <a:spcBef>
                <a:spcPts val="0"/>
              </a:spcBef>
              <a:spcAft>
                <a:spcPts val="0"/>
              </a:spcAft>
              <a:buClr>
                <a:schemeClr val="lt1"/>
              </a:buClr>
              <a:buSzPts val="3600"/>
              <a:buFont typeface="Arial"/>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409" name="Google Shape;409;p71"/>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rmAutofit/>
          </a:bodyPr>
          <a:lstStyle>
            <a:lvl1pPr indent="0" lvl="0" marL="0" marR="0" rtl="0" algn="r">
              <a:spcBef>
                <a:spcPts val="0"/>
              </a:spcBef>
              <a:spcAft>
                <a:spcPts val="0"/>
              </a:spcAft>
              <a:buClr>
                <a:schemeClr val="lt1"/>
              </a:buClr>
              <a:buSzPts val="900"/>
              <a:buFont typeface="Arial"/>
              <a:buNone/>
              <a:defRPr b="0" i="0" sz="900">
                <a:solidFill>
                  <a:schemeClr val="lt1"/>
                </a:solidFill>
                <a:latin typeface="Arial"/>
                <a:ea typeface="Arial"/>
                <a:cs typeface="Arial"/>
                <a:sym typeface="Arial"/>
              </a:defRPr>
            </a:lvl1pPr>
            <a:lvl2pPr indent="0" lvl="1" marL="0" marR="0" rtl="0" algn="r">
              <a:spcBef>
                <a:spcPts val="0"/>
              </a:spcBef>
              <a:spcAft>
                <a:spcPts val="0"/>
              </a:spcAft>
              <a:buClr>
                <a:schemeClr val="lt1"/>
              </a:buClr>
              <a:buSzPts val="900"/>
              <a:buFont typeface="Arial"/>
              <a:buNone/>
              <a:defRPr b="0" i="0" sz="900">
                <a:solidFill>
                  <a:schemeClr val="lt1"/>
                </a:solidFill>
                <a:latin typeface="Arial"/>
                <a:ea typeface="Arial"/>
                <a:cs typeface="Arial"/>
                <a:sym typeface="Arial"/>
              </a:defRPr>
            </a:lvl2pPr>
            <a:lvl3pPr indent="0" lvl="2" marL="0" marR="0" rtl="0" algn="r">
              <a:spcBef>
                <a:spcPts val="0"/>
              </a:spcBef>
              <a:spcAft>
                <a:spcPts val="0"/>
              </a:spcAft>
              <a:buClr>
                <a:schemeClr val="lt1"/>
              </a:buClr>
              <a:buSzPts val="900"/>
              <a:buFont typeface="Arial"/>
              <a:buNone/>
              <a:defRPr b="0" i="0" sz="900">
                <a:solidFill>
                  <a:schemeClr val="lt1"/>
                </a:solidFill>
                <a:latin typeface="Arial"/>
                <a:ea typeface="Arial"/>
                <a:cs typeface="Arial"/>
                <a:sym typeface="Arial"/>
              </a:defRPr>
            </a:lvl3pPr>
            <a:lvl4pPr indent="0" lvl="3" marL="0" marR="0" rtl="0" algn="r">
              <a:spcBef>
                <a:spcPts val="0"/>
              </a:spcBef>
              <a:spcAft>
                <a:spcPts val="0"/>
              </a:spcAft>
              <a:buClr>
                <a:schemeClr val="lt1"/>
              </a:buClr>
              <a:buSzPts val="900"/>
              <a:buFont typeface="Arial"/>
              <a:buNone/>
              <a:defRPr b="0" i="0" sz="900">
                <a:solidFill>
                  <a:schemeClr val="lt1"/>
                </a:solidFill>
                <a:latin typeface="Arial"/>
                <a:ea typeface="Arial"/>
                <a:cs typeface="Arial"/>
                <a:sym typeface="Arial"/>
              </a:defRPr>
            </a:lvl4pPr>
            <a:lvl5pPr indent="0" lvl="4" marL="0" marR="0" rtl="0" algn="r">
              <a:spcBef>
                <a:spcPts val="0"/>
              </a:spcBef>
              <a:spcAft>
                <a:spcPts val="0"/>
              </a:spcAft>
              <a:buClr>
                <a:schemeClr val="lt1"/>
              </a:buClr>
              <a:buSzPts val="900"/>
              <a:buFont typeface="Arial"/>
              <a:buNone/>
              <a:defRPr b="0" i="0" sz="900">
                <a:solidFill>
                  <a:schemeClr val="lt1"/>
                </a:solidFill>
                <a:latin typeface="Arial"/>
                <a:ea typeface="Arial"/>
                <a:cs typeface="Arial"/>
                <a:sym typeface="Arial"/>
              </a:defRPr>
            </a:lvl5pPr>
            <a:lvl6pPr indent="0" lvl="5" marL="0" marR="0" rtl="0" algn="r">
              <a:spcBef>
                <a:spcPts val="0"/>
              </a:spcBef>
              <a:spcAft>
                <a:spcPts val="0"/>
              </a:spcAft>
              <a:buClr>
                <a:schemeClr val="lt1"/>
              </a:buClr>
              <a:buSzPts val="900"/>
              <a:buFont typeface="Arial"/>
              <a:buNone/>
              <a:defRPr b="0" i="0" sz="900">
                <a:solidFill>
                  <a:schemeClr val="lt1"/>
                </a:solidFill>
                <a:latin typeface="Arial"/>
                <a:ea typeface="Arial"/>
                <a:cs typeface="Arial"/>
                <a:sym typeface="Arial"/>
              </a:defRPr>
            </a:lvl6pPr>
            <a:lvl7pPr indent="0" lvl="6" marL="0" marR="0" rtl="0" algn="r">
              <a:spcBef>
                <a:spcPts val="0"/>
              </a:spcBef>
              <a:spcAft>
                <a:spcPts val="0"/>
              </a:spcAft>
              <a:buClr>
                <a:schemeClr val="lt1"/>
              </a:buClr>
              <a:buSzPts val="900"/>
              <a:buFont typeface="Arial"/>
              <a:buNone/>
              <a:defRPr b="0" i="0" sz="900">
                <a:solidFill>
                  <a:schemeClr val="lt1"/>
                </a:solidFill>
                <a:latin typeface="Arial"/>
                <a:ea typeface="Arial"/>
                <a:cs typeface="Arial"/>
                <a:sym typeface="Arial"/>
              </a:defRPr>
            </a:lvl7pPr>
            <a:lvl8pPr indent="0" lvl="7" marL="0" marR="0" rtl="0" algn="r">
              <a:spcBef>
                <a:spcPts val="0"/>
              </a:spcBef>
              <a:spcAft>
                <a:spcPts val="0"/>
              </a:spcAft>
              <a:buClr>
                <a:schemeClr val="lt1"/>
              </a:buClr>
              <a:buSzPts val="900"/>
              <a:buFont typeface="Arial"/>
              <a:buNone/>
              <a:defRPr b="0" i="0" sz="900">
                <a:solidFill>
                  <a:schemeClr val="lt1"/>
                </a:solidFill>
                <a:latin typeface="Arial"/>
                <a:ea typeface="Arial"/>
                <a:cs typeface="Arial"/>
                <a:sym typeface="Arial"/>
              </a:defRPr>
            </a:lvl8pPr>
            <a:lvl9pPr indent="0" lvl="8" marL="0" marR="0" rtl="0" algn="r">
              <a:spcBef>
                <a:spcPts val="0"/>
              </a:spcBef>
              <a:spcAft>
                <a:spcPts val="0"/>
              </a:spcAft>
              <a:buClr>
                <a:schemeClr val="lt1"/>
              </a:buClr>
              <a:buSzPts val="900"/>
              <a:buFont typeface="Arial"/>
              <a:buNone/>
              <a:defRPr b="0" i="0" sz="900">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 showMasterSp="0">
  <p:cSld name="1_Heading, bullets, image (Light)_1">
    <p:bg>
      <p:bgPr>
        <a:solidFill>
          <a:schemeClr val="dk2"/>
        </a:solidFill>
      </p:bgPr>
    </p:bg>
    <p:spTree>
      <p:nvGrpSpPr>
        <p:cNvPr id="410" name="Shape 410"/>
        <p:cNvGrpSpPr/>
        <p:nvPr/>
      </p:nvGrpSpPr>
      <p:grpSpPr>
        <a:xfrm>
          <a:off x="0" y="0"/>
          <a:ext cx="0" cy="0"/>
          <a:chOff x="0" y="0"/>
          <a:chExt cx="0" cy="0"/>
        </a:xfrm>
      </p:grpSpPr>
      <p:sp>
        <p:nvSpPr>
          <p:cNvPr id="411" name="Google Shape;411;p72"/>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0"/>
              </a:spcBef>
              <a:spcAft>
                <a:spcPts val="0"/>
              </a:spcAft>
              <a:buClr>
                <a:schemeClr val="dk1"/>
              </a:buClr>
              <a:buSzPts val="1800"/>
              <a:buChar char="–"/>
              <a:defRPr sz="1800"/>
            </a:lvl3pPr>
            <a:lvl4pPr indent="-342900" lvl="3" marL="1828800" rtl="0" algn="l">
              <a:lnSpc>
                <a:spcPct val="90000"/>
              </a:lnSpc>
              <a:spcBef>
                <a:spcPts val="0"/>
              </a:spcBef>
              <a:spcAft>
                <a:spcPts val="0"/>
              </a:spcAft>
              <a:buClr>
                <a:schemeClr val="dk1"/>
              </a:buClr>
              <a:buSzPts val="1800"/>
              <a:buChar char="–"/>
              <a:defRPr sz="1800"/>
            </a:lvl4pPr>
            <a:lvl5pPr indent="-342900" lvl="4" marL="2286000" rtl="0" algn="l">
              <a:lnSpc>
                <a:spcPct val="90000"/>
              </a:lnSpc>
              <a:spcBef>
                <a:spcPts val="0"/>
              </a:spcBef>
              <a:spcAft>
                <a:spcPts val="0"/>
              </a:spcAft>
              <a:buClr>
                <a:schemeClr val="dk1"/>
              </a:buClr>
              <a:buSzPts val="1800"/>
              <a:buChar char="–"/>
              <a:defRPr sz="18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412" name="Google Shape;412;p72"/>
          <p:cNvSpPr/>
          <p:nvPr>
            <p:ph idx="2" type="pic"/>
          </p:nvPr>
        </p:nvSpPr>
        <p:spPr>
          <a:xfrm>
            <a:off x="5251450" y="702659"/>
            <a:ext cx="3892500" cy="34518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lnSpc>
                <a:spcPct val="9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lnSpc>
                <a:spcPct val="9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lnSpc>
                <a:spcPct val="9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lnSpc>
                <a:spcPct val="9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lnSpc>
                <a:spcPct val="9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lnSpc>
                <a:spcPct val="9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413" name="Google Shape;413;p72"/>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90000"/>
              </a:lnSpc>
              <a:spcBef>
                <a:spcPts val="800"/>
              </a:spcBef>
              <a:spcAft>
                <a:spcPts val="0"/>
              </a:spcAft>
              <a:buClr>
                <a:schemeClr val="dk1"/>
              </a:buClr>
              <a:buSzPts val="1800"/>
              <a:buNone/>
              <a:defRPr/>
            </a:lvl2pPr>
            <a:lvl3pPr indent="-342900" lvl="2" marL="1371600" rtl="0" algn="l">
              <a:lnSpc>
                <a:spcPct val="90000"/>
              </a:lnSpc>
              <a:spcBef>
                <a:spcPts val="0"/>
              </a:spcBef>
              <a:spcAft>
                <a:spcPts val="0"/>
              </a:spcAft>
              <a:buClr>
                <a:schemeClr val="dk1"/>
              </a:buClr>
              <a:buSzPts val="1800"/>
              <a:buChar char="–"/>
              <a:defRPr/>
            </a:lvl3pPr>
            <a:lvl4pPr indent="-342900" lvl="3" marL="1828800" rtl="0" algn="l">
              <a:lnSpc>
                <a:spcPct val="90000"/>
              </a:lnSpc>
              <a:spcBef>
                <a:spcPts val="0"/>
              </a:spcBef>
              <a:spcAft>
                <a:spcPts val="0"/>
              </a:spcAft>
              <a:buClr>
                <a:schemeClr val="dk1"/>
              </a:buClr>
              <a:buSzPts val="1800"/>
              <a:buChar char="–"/>
              <a:defRPr/>
            </a:lvl4pPr>
            <a:lvl5pPr indent="-342900" lvl="4" marL="2286000" rtl="0" algn="l">
              <a:lnSpc>
                <a:spcPct val="90000"/>
              </a:lnSpc>
              <a:spcBef>
                <a:spcPts val="0"/>
              </a:spcBef>
              <a:spcAft>
                <a:spcPts val="0"/>
              </a:spcAft>
              <a:buClr>
                <a:schemeClr val="dk1"/>
              </a:buClr>
              <a:buSzPts val="1800"/>
              <a:buChar char="–"/>
              <a:defRPr/>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414" name="Google Shape;414;p72"/>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90000"/>
              </a:lnSpc>
              <a:spcBef>
                <a:spcPts val="0"/>
              </a:spcBef>
              <a:spcAft>
                <a:spcPts val="0"/>
              </a:spcAft>
              <a:buClr>
                <a:schemeClr val="dk1"/>
              </a:buClr>
              <a:buSzPts val="1200"/>
              <a:buNone/>
              <a:defRPr sz="1200"/>
            </a:lvl2pPr>
            <a:lvl3pPr indent="-304800" lvl="2" marL="1371600" rtl="0" algn="l">
              <a:lnSpc>
                <a:spcPct val="90000"/>
              </a:lnSpc>
              <a:spcBef>
                <a:spcPts val="0"/>
              </a:spcBef>
              <a:spcAft>
                <a:spcPts val="0"/>
              </a:spcAft>
              <a:buClr>
                <a:schemeClr val="dk1"/>
              </a:buClr>
              <a:buSzPts val="1200"/>
              <a:buChar char="–"/>
              <a:defRPr sz="1200"/>
            </a:lvl3pPr>
            <a:lvl4pPr indent="-304800" lvl="3" marL="1828800" rtl="0" algn="l">
              <a:lnSpc>
                <a:spcPct val="90000"/>
              </a:lnSpc>
              <a:spcBef>
                <a:spcPts val="0"/>
              </a:spcBef>
              <a:spcAft>
                <a:spcPts val="0"/>
              </a:spcAft>
              <a:buClr>
                <a:schemeClr val="dk1"/>
              </a:buClr>
              <a:buSzPts val="1200"/>
              <a:buChar char="–"/>
              <a:defRPr sz="1200"/>
            </a:lvl4pPr>
            <a:lvl5pPr indent="-304800" lvl="4" marL="2286000" rtl="0" algn="l">
              <a:lnSpc>
                <a:spcPct val="90000"/>
              </a:lnSpc>
              <a:spcBef>
                <a:spcPts val="0"/>
              </a:spcBef>
              <a:spcAft>
                <a:spcPts val="0"/>
              </a:spcAft>
              <a:buClr>
                <a:schemeClr val="dk1"/>
              </a:buClr>
              <a:buSzPts val="1200"/>
              <a:buChar char="–"/>
              <a:defRPr sz="12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4" showMasterSp="0">
  <p:cSld name="Bullets, image (Dark)_5">
    <p:bg>
      <p:bgPr>
        <a:solidFill>
          <a:schemeClr val="dk2"/>
        </a:solidFill>
      </p:bgPr>
    </p:bg>
    <p:spTree>
      <p:nvGrpSpPr>
        <p:cNvPr id="415" name="Shape 415"/>
        <p:cNvGrpSpPr/>
        <p:nvPr/>
      </p:nvGrpSpPr>
      <p:grpSpPr>
        <a:xfrm>
          <a:off x="0" y="0"/>
          <a:ext cx="0" cy="0"/>
          <a:chOff x="0" y="0"/>
          <a:chExt cx="0" cy="0"/>
        </a:xfrm>
      </p:grpSpPr>
      <p:sp>
        <p:nvSpPr>
          <p:cNvPr id="416" name="Google Shape;416;p73"/>
          <p:cNvSpPr txBox="1"/>
          <p:nvPr>
            <p:ph idx="1" type="body"/>
          </p:nvPr>
        </p:nvSpPr>
        <p:spPr>
          <a:xfrm>
            <a:off x="431801" y="682938"/>
            <a:ext cx="3921000" cy="34716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lt1"/>
              </a:buClr>
              <a:buSzPts val="2800"/>
              <a:buFont typeface="Arial"/>
              <a:buChar char="–"/>
              <a:defRPr sz="28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417" name="Google Shape;417;p73"/>
          <p:cNvSpPr/>
          <p:nvPr>
            <p:ph idx="2" type="pic"/>
          </p:nvPr>
        </p:nvSpPr>
        <p:spPr>
          <a:xfrm>
            <a:off x="5251450" y="702659"/>
            <a:ext cx="3892500" cy="34716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750"/>
              </a:spcBef>
              <a:spcAft>
                <a:spcPts val="0"/>
              </a:spcAft>
              <a:buClr>
                <a:schemeClr val="lt1"/>
              </a:buClr>
              <a:buSzPts val="2100"/>
              <a:buFont typeface="Arial"/>
              <a:buNone/>
              <a:defRPr b="0" i="0" sz="2100" u="none" cap="none" strike="noStrike">
                <a:solidFill>
                  <a:schemeClr val="lt1"/>
                </a:solidFill>
                <a:latin typeface="Arial"/>
                <a:ea typeface="Arial"/>
                <a:cs typeface="Arial"/>
                <a:sym typeface="Arial"/>
              </a:defRPr>
            </a:lvl1pPr>
            <a:lvl2pPr lvl="1" marR="0" rtl="0" algn="l">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2pPr>
            <a:lvl3pPr lvl="2" marR="0" rtl="0" algn="l">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3pPr>
            <a:lvl4pPr lvl="3"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4pPr>
            <a:lvl5pPr lvl="4"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5pPr>
            <a:lvl6pPr lvl="5"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lvl="6"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lvl="7"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lvl="8"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418" name="Google Shape;418;p73"/>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228600" lvl="1" marL="914400" rtl="0" algn="l">
              <a:lnSpc>
                <a:spcPct val="90000"/>
              </a:lnSpc>
              <a:spcBef>
                <a:spcPts val="375"/>
              </a:spcBef>
              <a:spcAft>
                <a:spcPts val="0"/>
              </a:spcAft>
              <a:buClr>
                <a:schemeClr val="dk1"/>
              </a:buClr>
              <a:buSzPts val="1200"/>
              <a:buNone/>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2" showMasterSp="0">
  <p:cSld name="1_Heading, bullets, image (Light)_2">
    <p:bg>
      <p:bgPr>
        <a:solidFill>
          <a:schemeClr val="dk2"/>
        </a:solidFill>
      </p:bgPr>
    </p:bg>
    <p:spTree>
      <p:nvGrpSpPr>
        <p:cNvPr id="419" name="Shape 419"/>
        <p:cNvGrpSpPr/>
        <p:nvPr/>
      </p:nvGrpSpPr>
      <p:grpSpPr>
        <a:xfrm>
          <a:off x="0" y="0"/>
          <a:ext cx="0" cy="0"/>
          <a:chOff x="0" y="0"/>
          <a:chExt cx="0" cy="0"/>
        </a:xfrm>
      </p:grpSpPr>
      <p:sp>
        <p:nvSpPr>
          <p:cNvPr id="420" name="Google Shape;420;p74"/>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0"/>
              </a:spcBef>
              <a:spcAft>
                <a:spcPts val="0"/>
              </a:spcAft>
              <a:buClr>
                <a:schemeClr val="dk1"/>
              </a:buClr>
              <a:buSzPts val="1800"/>
              <a:buChar char="–"/>
              <a:defRPr sz="1800"/>
            </a:lvl3pPr>
            <a:lvl4pPr indent="-342900" lvl="3" marL="1828800" rtl="0" algn="l">
              <a:lnSpc>
                <a:spcPct val="90000"/>
              </a:lnSpc>
              <a:spcBef>
                <a:spcPts val="0"/>
              </a:spcBef>
              <a:spcAft>
                <a:spcPts val="0"/>
              </a:spcAft>
              <a:buClr>
                <a:schemeClr val="dk1"/>
              </a:buClr>
              <a:buSzPts val="1800"/>
              <a:buChar char="–"/>
              <a:defRPr sz="1800"/>
            </a:lvl4pPr>
            <a:lvl5pPr indent="-342900" lvl="4" marL="2286000" rtl="0" algn="l">
              <a:lnSpc>
                <a:spcPct val="90000"/>
              </a:lnSpc>
              <a:spcBef>
                <a:spcPts val="0"/>
              </a:spcBef>
              <a:spcAft>
                <a:spcPts val="0"/>
              </a:spcAft>
              <a:buClr>
                <a:schemeClr val="dk1"/>
              </a:buClr>
              <a:buSzPts val="1800"/>
              <a:buChar char="–"/>
              <a:defRPr sz="18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421" name="Google Shape;421;p74"/>
          <p:cNvSpPr/>
          <p:nvPr>
            <p:ph idx="2" type="pic"/>
          </p:nvPr>
        </p:nvSpPr>
        <p:spPr>
          <a:xfrm>
            <a:off x="5251450" y="702659"/>
            <a:ext cx="3892500" cy="3451800"/>
          </a:xfrm>
          <a:prstGeom prst="rect">
            <a:avLst/>
          </a:prstGeom>
          <a:noFill/>
          <a:ln>
            <a:noFill/>
          </a:ln>
        </p:spPr>
      </p:sp>
      <p:sp>
        <p:nvSpPr>
          <p:cNvPr id="422" name="Google Shape;422;p74"/>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90000"/>
              </a:lnSpc>
              <a:spcBef>
                <a:spcPts val="800"/>
              </a:spcBef>
              <a:spcAft>
                <a:spcPts val="0"/>
              </a:spcAft>
              <a:buClr>
                <a:schemeClr val="dk1"/>
              </a:buClr>
              <a:buSzPts val="1800"/>
              <a:buNone/>
              <a:defRPr/>
            </a:lvl2pPr>
            <a:lvl3pPr indent="-342900" lvl="2" marL="1371600" rtl="0" algn="l">
              <a:lnSpc>
                <a:spcPct val="90000"/>
              </a:lnSpc>
              <a:spcBef>
                <a:spcPts val="0"/>
              </a:spcBef>
              <a:spcAft>
                <a:spcPts val="0"/>
              </a:spcAft>
              <a:buClr>
                <a:schemeClr val="dk1"/>
              </a:buClr>
              <a:buSzPts val="1800"/>
              <a:buChar char="–"/>
              <a:defRPr/>
            </a:lvl3pPr>
            <a:lvl4pPr indent="-342900" lvl="3" marL="1828800" rtl="0" algn="l">
              <a:lnSpc>
                <a:spcPct val="90000"/>
              </a:lnSpc>
              <a:spcBef>
                <a:spcPts val="0"/>
              </a:spcBef>
              <a:spcAft>
                <a:spcPts val="0"/>
              </a:spcAft>
              <a:buClr>
                <a:schemeClr val="dk1"/>
              </a:buClr>
              <a:buSzPts val="1800"/>
              <a:buChar char="–"/>
              <a:defRPr/>
            </a:lvl4pPr>
            <a:lvl5pPr indent="-342900" lvl="4" marL="2286000" rtl="0" algn="l">
              <a:lnSpc>
                <a:spcPct val="90000"/>
              </a:lnSpc>
              <a:spcBef>
                <a:spcPts val="0"/>
              </a:spcBef>
              <a:spcAft>
                <a:spcPts val="0"/>
              </a:spcAft>
              <a:buClr>
                <a:schemeClr val="dk1"/>
              </a:buClr>
              <a:buSzPts val="1800"/>
              <a:buChar char="–"/>
              <a:defRPr/>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423" name="Google Shape;423;p74"/>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90000"/>
              </a:lnSpc>
              <a:spcBef>
                <a:spcPts val="0"/>
              </a:spcBef>
              <a:spcAft>
                <a:spcPts val="0"/>
              </a:spcAft>
              <a:buClr>
                <a:schemeClr val="dk1"/>
              </a:buClr>
              <a:buSzPts val="1200"/>
              <a:buNone/>
              <a:defRPr sz="1200"/>
            </a:lvl2pPr>
            <a:lvl3pPr indent="-304800" lvl="2" marL="1371600" rtl="0" algn="l">
              <a:lnSpc>
                <a:spcPct val="90000"/>
              </a:lnSpc>
              <a:spcBef>
                <a:spcPts val="0"/>
              </a:spcBef>
              <a:spcAft>
                <a:spcPts val="0"/>
              </a:spcAft>
              <a:buClr>
                <a:schemeClr val="dk1"/>
              </a:buClr>
              <a:buSzPts val="1200"/>
              <a:buChar char="–"/>
              <a:defRPr sz="1200"/>
            </a:lvl3pPr>
            <a:lvl4pPr indent="-304800" lvl="3" marL="1828800" rtl="0" algn="l">
              <a:lnSpc>
                <a:spcPct val="90000"/>
              </a:lnSpc>
              <a:spcBef>
                <a:spcPts val="0"/>
              </a:spcBef>
              <a:spcAft>
                <a:spcPts val="0"/>
              </a:spcAft>
              <a:buClr>
                <a:schemeClr val="dk1"/>
              </a:buClr>
              <a:buSzPts val="1200"/>
              <a:buChar char="–"/>
              <a:defRPr sz="1200"/>
            </a:lvl4pPr>
            <a:lvl5pPr indent="-304800" lvl="4" marL="2286000" rtl="0" algn="l">
              <a:lnSpc>
                <a:spcPct val="90000"/>
              </a:lnSpc>
              <a:spcBef>
                <a:spcPts val="0"/>
              </a:spcBef>
              <a:spcAft>
                <a:spcPts val="0"/>
              </a:spcAft>
              <a:buClr>
                <a:schemeClr val="dk1"/>
              </a:buClr>
              <a:buSzPts val="1200"/>
              <a:buChar char="–"/>
              <a:defRPr sz="12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24" name="Shape 424"/>
        <p:cNvGrpSpPr/>
        <p:nvPr/>
      </p:nvGrpSpPr>
      <p:grpSpPr>
        <a:xfrm>
          <a:off x="0" y="0"/>
          <a:ext cx="0" cy="0"/>
          <a:chOff x="0" y="0"/>
          <a:chExt cx="0" cy="0"/>
        </a:xfrm>
      </p:grpSpPr>
      <p:sp>
        <p:nvSpPr>
          <p:cNvPr id="425" name="Google Shape;425;p75"/>
          <p:cNvSpPr txBox="1"/>
          <p:nvPr>
            <p:ph type="title"/>
          </p:nvPr>
        </p:nvSpPr>
        <p:spPr>
          <a:xfrm>
            <a:off x="311700" y="445025"/>
            <a:ext cx="8520600" cy="572700"/>
          </a:xfrm>
          <a:prstGeom prst="rect">
            <a:avLst/>
          </a:prstGeom>
        </p:spPr>
        <p:txBody>
          <a:bodyPr anchorCtr="0" anchor="t" bIns="0" lIns="0" spcFirstLastPara="1" rIns="0" wrap="square" tIns="0">
            <a:noAutofit/>
          </a:bodyPr>
          <a:lstStyle>
            <a:lvl1pPr lvl="0" rtl="0">
              <a:spcBef>
                <a:spcPts val="0"/>
              </a:spcBef>
              <a:spcAft>
                <a:spcPts val="0"/>
              </a:spcAft>
              <a:buSzPts val="3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426" name="Google Shape;426;p75"/>
          <p:cNvSpPr txBox="1"/>
          <p:nvPr>
            <p:ph idx="1" type="body"/>
          </p:nvPr>
        </p:nvSpPr>
        <p:spPr>
          <a:xfrm>
            <a:off x="311700" y="1152475"/>
            <a:ext cx="3999900" cy="3416400"/>
          </a:xfrm>
          <a:prstGeom prst="rect">
            <a:avLst/>
          </a:prstGeom>
        </p:spPr>
        <p:txBody>
          <a:bodyPr anchorCtr="0" anchor="t" bIns="0" lIns="0" spcFirstLastPara="1" rIns="0" wrap="square" tIns="0">
            <a:noAutofit/>
          </a:bodyPr>
          <a:lstStyle>
            <a:lvl1pPr indent="-317500" lvl="0" marL="457200" rtl="0">
              <a:spcBef>
                <a:spcPts val="0"/>
              </a:spcBef>
              <a:spcAft>
                <a:spcPts val="0"/>
              </a:spcAft>
              <a:buSzPts val="1400"/>
              <a:buChar char="–"/>
              <a:defRPr sz="1400"/>
            </a:lvl1pPr>
            <a:lvl2pPr indent="-228600" lvl="1" marL="914400" rtl="0">
              <a:spcBef>
                <a:spcPts val="800"/>
              </a:spcBef>
              <a:spcAft>
                <a:spcPts val="0"/>
              </a:spcAft>
              <a:buSzPts val="1200"/>
              <a:buNone/>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400"/>
              </a:spcBef>
              <a:spcAft>
                <a:spcPts val="0"/>
              </a:spcAft>
              <a:buSzPts val="1200"/>
              <a:buChar char="•"/>
              <a:defRPr sz="1200"/>
            </a:lvl8pPr>
            <a:lvl9pPr indent="-304800" lvl="8" marL="4114800" rtl="0">
              <a:spcBef>
                <a:spcPts val="400"/>
              </a:spcBef>
              <a:spcAft>
                <a:spcPts val="0"/>
              </a:spcAft>
              <a:buSzPts val="1200"/>
              <a:buChar char="•"/>
              <a:defRPr sz="1200"/>
            </a:lvl9pPr>
          </a:lstStyle>
          <a:p/>
        </p:txBody>
      </p:sp>
      <p:sp>
        <p:nvSpPr>
          <p:cNvPr id="427" name="Google Shape;427;p75"/>
          <p:cNvSpPr txBox="1"/>
          <p:nvPr>
            <p:ph idx="2" type="body"/>
          </p:nvPr>
        </p:nvSpPr>
        <p:spPr>
          <a:xfrm>
            <a:off x="4832400" y="1152475"/>
            <a:ext cx="3999900" cy="3416400"/>
          </a:xfrm>
          <a:prstGeom prst="rect">
            <a:avLst/>
          </a:prstGeom>
        </p:spPr>
        <p:txBody>
          <a:bodyPr anchorCtr="0" anchor="t" bIns="0" lIns="0" spcFirstLastPara="1" rIns="0" wrap="square" tIns="0">
            <a:noAutofit/>
          </a:bodyPr>
          <a:lstStyle>
            <a:lvl1pPr indent="-317500" lvl="0" marL="457200" rtl="0">
              <a:spcBef>
                <a:spcPts val="0"/>
              </a:spcBef>
              <a:spcAft>
                <a:spcPts val="0"/>
              </a:spcAft>
              <a:buSzPts val="1400"/>
              <a:buChar char="–"/>
              <a:defRPr sz="1400"/>
            </a:lvl1pPr>
            <a:lvl2pPr indent="-228600" lvl="1" marL="914400" rtl="0">
              <a:spcBef>
                <a:spcPts val="800"/>
              </a:spcBef>
              <a:spcAft>
                <a:spcPts val="0"/>
              </a:spcAft>
              <a:buSzPts val="1200"/>
              <a:buNone/>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400"/>
              </a:spcBef>
              <a:spcAft>
                <a:spcPts val="0"/>
              </a:spcAft>
              <a:buSzPts val="1200"/>
              <a:buChar char="•"/>
              <a:defRPr sz="1200"/>
            </a:lvl8pPr>
            <a:lvl9pPr indent="-304800" lvl="8" marL="4114800" rtl="0">
              <a:spcBef>
                <a:spcPts val="400"/>
              </a:spcBef>
              <a:spcAft>
                <a:spcPts val="0"/>
              </a:spcAft>
              <a:buSzPts val="1200"/>
              <a:buChar char="•"/>
              <a:defRPr sz="1200"/>
            </a:lvl9pPr>
          </a:lstStyle>
          <a:p/>
        </p:txBody>
      </p:sp>
      <p:sp>
        <p:nvSpPr>
          <p:cNvPr id="428" name="Google Shape;428;p7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5" showMasterSp="0">
  <p:cSld name="Bullets, image (Dark)_6">
    <p:bg>
      <p:bgPr>
        <a:solidFill>
          <a:schemeClr val="dk2"/>
        </a:solidFill>
      </p:bgPr>
    </p:bg>
    <p:spTree>
      <p:nvGrpSpPr>
        <p:cNvPr id="429" name="Shape 429"/>
        <p:cNvGrpSpPr/>
        <p:nvPr/>
      </p:nvGrpSpPr>
      <p:grpSpPr>
        <a:xfrm>
          <a:off x="0" y="0"/>
          <a:ext cx="0" cy="0"/>
          <a:chOff x="0" y="0"/>
          <a:chExt cx="0" cy="0"/>
        </a:xfrm>
      </p:grpSpPr>
      <p:sp>
        <p:nvSpPr>
          <p:cNvPr id="430" name="Google Shape;430;p76"/>
          <p:cNvSpPr txBox="1"/>
          <p:nvPr>
            <p:ph idx="1" type="body"/>
          </p:nvPr>
        </p:nvSpPr>
        <p:spPr>
          <a:xfrm>
            <a:off x="431801" y="682938"/>
            <a:ext cx="3921000" cy="34716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lt1"/>
              </a:buClr>
              <a:buSzPts val="2800"/>
              <a:buFont typeface="Arial"/>
              <a:buChar char="–"/>
              <a:defRPr sz="28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431" name="Google Shape;431;p76"/>
          <p:cNvSpPr/>
          <p:nvPr>
            <p:ph idx="2" type="pic"/>
          </p:nvPr>
        </p:nvSpPr>
        <p:spPr>
          <a:xfrm>
            <a:off x="5251450" y="702659"/>
            <a:ext cx="3892500" cy="34716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750"/>
              </a:spcBef>
              <a:spcAft>
                <a:spcPts val="0"/>
              </a:spcAft>
              <a:buClr>
                <a:schemeClr val="lt1"/>
              </a:buClr>
              <a:buSzPts val="2100"/>
              <a:buFont typeface="Arial"/>
              <a:buNone/>
              <a:defRPr b="0" i="0" sz="2100" u="none" cap="none" strike="noStrike">
                <a:solidFill>
                  <a:schemeClr val="lt1"/>
                </a:solidFill>
                <a:latin typeface="Arial"/>
                <a:ea typeface="Arial"/>
                <a:cs typeface="Arial"/>
                <a:sym typeface="Arial"/>
              </a:defRPr>
            </a:lvl1pPr>
            <a:lvl2pPr lvl="1" marR="0" rtl="0" algn="l">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2pPr>
            <a:lvl3pPr lvl="2" marR="0" rtl="0" algn="l">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3pPr>
            <a:lvl4pPr lvl="3"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4pPr>
            <a:lvl5pPr lvl="4"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5pPr>
            <a:lvl6pPr lvl="5"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lvl="6"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lvl="7"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lvl="8"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432" name="Google Shape;432;p76"/>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228600" lvl="1" marL="914400" rtl="0" algn="l">
              <a:lnSpc>
                <a:spcPct val="90000"/>
              </a:lnSpc>
              <a:spcBef>
                <a:spcPts val="375"/>
              </a:spcBef>
              <a:spcAft>
                <a:spcPts val="0"/>
              </a:spcAft>
              <a:buClr>
                <a:schemeClr val="dk1"/>
              </a:buClr>
              <a:buSzPts val="1200"/>
              <a:buNone/>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_1">
    <p:spTree>
      <p:nvGrpSpPr>
        <p:cNvPr id="433" name="Shape 433"/>
        <p:cNvGrpSpPr/>
        <p:nvPr/>
      </p:nvGrpSpPr>
      <p:grpSpPr>
        <a:xfrm>
          <a:off x="0" y="0"/>
          <a:ext cx="0" cy="0"/>
          <a:chOff x="0" y="0"/>
          <a:chExt cx="0" cy="0"/>
        </a:xfrm>
      </p:grpSpPr>
      <p:sp>
        <p:nvSpPr>
          <p:cNvPr id="434" name="Google Shape;434;p7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35" name="Google Shape;435;p77"/>
          <p:cNvSpPr/>
          <p:nvPr/>
        </p:nvSpPr>
        <p:spPr>
          <a:xfrm>
            <a:off x="0" y="0"/>
            <a:ext cx="24195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p77"/>
          <p:cNvSpPr/>
          <p:nvPr/>
        </p:nvSpPr>
        <p:spPr>
          <a:xfrm>
            <a:off x="314850" y="343600"/>
            <a:ext cx="1789800" cy="17898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7" name="Google Shape;437;p77"/>
          <p:cNvSpPr txBox="1"/>
          <p:nvPr>
            <p:ph type="title"/>
          </p:nvPr>
        </p:nvSpPr>
        <p:spPr>
          <a:xfrm>
            <a:off x="2804225" y="384775"/>
            <a:ext cx="5553600" cy="841800"/>
          </a:xfrm>
          <a:prstGeom prst="rect">
            <a:avLst/>
          </a:prstGeom>
        </p:spPr>
        <p:txBody>
          <a:bodyPr anchorCtr="0" anchor="t" bIns="0" lIns="0" spcFirstLastPara="1" rIns="0" wrap="square" tIns="0">
            <a:noAutofit/>
          </a:bodyPr>
          <a:lstStyle>
            <a:lvl1pPr lvl="0" rtl="0">
              <a:spcBef>
                <a:spcPts val="0"/>
              </a:spcBef>
              <a:spcAft>
                <a:spcPts val="0"/>
              </a:spcAft>
              <a:buSzPts val="4000"/>
              <a:buFont typeface="Raleway"/>
              <a:buNone/>
              <a:defRPr b="1" sz="4000">
                <a:latin typeface="Raleway"/>
                <a:ea typeface="Raleway"/>
                <a:cs typeface="Raleway"/>
                <a:sym typeface="Raleway"/>
              </a:defRPr>
            </a:lvl1pPr>
            <a:lvl2pPr lvl="1" rtl="0">
              <a:spcBef>
                <a:spcPts val="0"/>
              </a:spcBef>
              <a:spcAft>
                <a:spcPts val="0"/>
              </a:spcAft>
              <a:buSzPts val="4000"/>
              <a:buFont typeface="Raleway"/>
              <a:buNone/>
              <a:defRPr sz="4000">
                <a:latin typeface="Raleway"/>
                <a:ea typeface="Raleway"/>
                <a:cs typeface="Raleway"/>
                <a:sym typeface="Raleway"/>
              </a:defRPr>
            </a:lvl2pPr>
            <a:lvl3pPr lvl="2" rtl="0">
              <a:spcBef>
                <a:spcPts val="0"/>
              </a:spcBef>
              <a:spcAft>
                <a:spcPts val="0"/>
              </a:spcAft>
              <a:buSzPts val="4000"/>
              <a:buFont typeface="Raleway"/>
              <a:buNone/>
              <a:defRPr sz="4000">
                <a:latin typeface="Raleway"/>
                <a:ea typeface="Raleway"/>
                <a:cs typeface="Raleway"/>
                <a:sym typeface="Raleway"/>
              </a:defRPr>
            </a:lvl3pPr>
            <a:lvl4pPr lvl="3" rtl="0">
              <a:spcBef>
                <a:spcPts val="0"/>
              </a:spcBef>
              <a:spcAft>
                <a:spcPts val="0"/>
              </a:spcAft>
              <a:buSzPts val="4000"/>
              <a:buFont typeface="Raleway"/>
              <a:buNone/>
              <a:defRPr sz="4000">
                <a:latin typeface="Raleway"/>
                <a:ea typeface="Raleway"/>
                <a:cs typeface="Raleway"/>
                <a:sym typeface="Raleway"/>
              </a:defRPr>
            </a:lvl4pPr>
            <a:lvl5pPr lvl="4" rtl="0">
              <a:spcBef>
                <a:spcPts val="0"/>
              </a:spcBef>
              <a:spcAft>
                <a:spcPts val="0"/>
              </a:spcAft>
              <a:buSzPts val="4000"/>
              <a:buFont typeface="Raleway"/>
              <a:buNone/>
              <a:defRPr sz="4000">
                <a:latin typeface="Raleway"/>
                <a:ea typeface="Raleway"/>
                <a:cs typeface="Raleway"/>
                <a:sym typeface="Raleway"/>
              </a:defRPr>
            </a:lvl5pPr>
            <a:lvl6pPr lvl="5" rtl="0">
              <a:spcBef>
                <a:spcPts val="0"/>
              </a:spcBef>
              <a:spcAft>
                <a:spcPts val="0"/>
              </a:spcAft>
              <a:buSzPts val="4000"/>
              <a:buFont typeface="Raleway"/>
              <a:buNone/>
              <a:defRPr sz="4000">
                <a:latin typeface="Raleway"/>
                <a:ea typeface="Raleway"/>
                <a:cs typeface="Raleway"/>
                <a:sym typeface="Raleway"/>
              </a:defRPr>
            </a:lvl6pPr>
            <a:lvl7pPr lvl="6" rtl="0">
              <a:spcBef>
                <a:spcPts val="0"/>
              </a:spcBef>
              <a:spcAft>
                <a:spcPts val="0"/>
              </a:spcAft>
              <a:buSzPts val="4000"/>
              <a:buFont typeface="Raleway"/>
              <a:buNone/>
              <a:defRPr sz="4000">
                <a:latin typeface="Raleway"/>
                <a:ea typeface="Raleway"/>
                <a:cs typeface="Raleway"/>
                <a:sym typeface="Raleway"/>
              </a:defRPr>
            </a:lvl7pPr>
            <a:lvl8pPr lvl="7" rtl="0">
              <a:spcBef>
                <a:spcPts val="0"/>
              </a:spcBef>
              <a:spcAft>
                <a:spcPts val="0"/>
              </a:spcAft>
              <a:buSzPts val="4000"/>
              <a:buFont typeface="Raleway"/>
              <a:buNone/>
              <a:defRPr sz="4000">
                <a:latin typeface="Raleway"/>
                <a:ea typeface="Raleway"/>
                <a:cs typeface="Raleway"/>
                <a:sym typeface="Raleway"/>
              </a:defRPr>
            </a:lvl8pPr>
            <a:lvl9pPr lvl="8" rtl="0">
              <a:spcBef>
                <a:spcPts val="0"/>
              </a:spcBef>
              <a:spcAft>
                <a:spcPts val="0"/>
              </a:spcAft>
              <a:buSzPts val="4000"/>
              <a:buFont typeface="Raleway"/>
              <a:buNone/>
              <a:defRPr sz="4000">
                <a:latin typeface="Raleway"/>
                <a:ea typeface="Raleway"/>
                <a:cs typeface="Raleway"/>
                <a:sym typeface="Raleway"/>
              </a:defRPr>
            </a:lvl9pPr>
          </a:lstStyle>
          <a:p/>
        </p:txBody>
      </p:sp>
      <p:sp>
        <p:nvSpPr>
          <p:cNvPr id="438" name="Google Shape;438;p77"/>
          <p:cNvSpPr txBox="1"/>
          <p:nvPr>
            <p:ph idx="2" type="title"/>
          </p:nvPr>
        </p:nvSpPr>
        <p:spPr>
          <a:xfrm>
            <a:off x="2804225" y="1847625"/>
            <a:ext cx="5553600" cy="841800"/>
          </a:xfrm>
          <a:prstGeom prst="rect">
            <a:avLst/>
          </a:prstGeom>
        </p:spPr>
        <p:txBody>
          <a:bodyPr anchorCtr="0" anchor="t" bIns="0" lIns="0" spcFirstLastPara="1" rIns="0" wrap="square" tIns="0">
            <a:noAutofit/>
          </a:bodyPr>
          <a:lstStyle>
            <a:lvl1pPr lvl="0" rtl="0">
              <a:spcBef>
                <a:spcPts val="0"/>
              </a:spcBef>
              <a:spcAft>
                <a:spcPts val="0"/>
              </a:spcAft>
              <a:buClr>
                <a:srgbClr val="666666"/>
              </a:buClr>
              <a:buSzPts val="2600"/>
              <a:buFont typeface="Open Sans"/>
              <a:buNone/>
              <a:defRPr i="1" sz="2600">
                <a:solidFill>
                  <a:srgbClr val="666666"/>
                </a:solidFill>
                <a:latin typeface="Open Sans"/>
                <a:ea typeface="Open Sans"/>
                <a:cs typeface="Open Sans"/>
                <a:sym typeface="Open Sans"/>
              </a:defRPr>
            </a:lvl1pPr>
            <a:lvl2pPr lvl="1" rtl="0">
              <a:spcBef>
                <a:spcPts val="0"/>
              </a:spcBef>
              <a:spcAft>
                <a:spcPts val="0"/>
              </a:spcAft>
              <a:buSzPts val="2400"/>
              <a:buFont typeface="Open Sans"/>
              <a:buNone/>
              <a:defRPr i="1" sz="2400">
                <a:latin typeface="Open Sans"/>
                <a:ea typeface="Open Sans"/>
                <a:cs typeface="Open Sans"/>
                <a:sym typeface="Open Sans"/>
              </a:defRPr>
            </a:lvl2pPr>
            <a:lvl3pPr lvl="2" rtl="0">
              <a:spcBef>
                <a:spcPts val="0"/>
              </a:spcBef>
              <a:spcAft>
                <a:spcPts val="0"/>
              </a:spcAft>
              <a:buSzPts val="2400"/>
              <a:buFont typeface="Open Sans"/>
              <a:buNone/>
              <a:defRPr i="1" sz="2400">
                <a:latin typeface="Open Sans"/>
                <a:ea typeface="Open Sans"/>
                <a:cs typeface="Open Sans"/>
                <a:sym typeface="Open Sans"/>
              </a:defRPr>
            </a:lvl3pPr>
            <a:lvl4pPr lvl="3" rtl="0">
              <a:spcBef>
                <a:spcPts val="0"/>
              </a:spcBef>
              <a:spcAft>
                <a:spcPts val="0"/>
              </a:spcAft>
              <a:buSzPts val="2400"/>
              <a:buFont typeface="Open Sans"/>
              <a:buNone/>
              <a:defRPr i="1" sz="2400">
                <a:latin typeface="Open Sans"/>
                <a:ea typeface="Open Sans"/>
                <a:cs typeface="Open Sans"/>
                <a:sym typeface="Open Sans"/>
              </a:defRPr>
            </a:lvl4pPr>
            <a:lvl5pPr lvl="4" rtl="0">
              <a:spcBef>
                <a:spcPts val="0"/>
              </a:spcBef>
              <a:spcAft>
                <a:spcPts val="0"/>
              </a:spcAft>
              <a:buSzPts val="2400"/>
              <a:buFont typeface="Open Sans"/>
              <a:buNone/>
              <a:defRPr i="1" sz="2400">
                <a:latin typeface="Open Sans"/>
                <a:ea typeface="Open Sans"/>
                <a:cs typeface="Open Sans"/>
                <a:sym typeface="Open Sans"/>
              </a:defRPr>
            </a:lvl5pPr>
            <a:lvl6pPr lvl="5" rtl="0">
              <a:spcBef>
                <a:spcPts val="0"/>
              </a:spcBef>
              <a:spcAft>
                <a:spcPts val="0"/>
              </a:spcAft>
              <a:buSzPts val="2400"/>
              <a:buFont typeface="Open Sans"/>
              <a:buNone/>
              <a:defRPr i="1" sz="2400">
                <a:latin typeface="Open Sans"/>
                <a:ea typeface="Open Sans"/>
                <a:cs typeface="Open Sans"/>
                <a:sym typeface="Open Sans"/>
              </a:defRPr>
            </a:lvl6pPr>
            <a:lvl7pPr lvl="6" rtl="0">
              <a:spcBef>
                <a:spcPts val="0"/>
              </a:spcBef>
              <a:spcAft>
                <a:spcPts val="0"/>
              </a:spcAft>
              <a:buSzPts val="2400"/>
              <a:buFont typeface="Open Sans"/>
              <a:buNone/>
              <a:defRPr i="1" sz="2400">
                <a:latin typeface="Open Sans"/>
                <a:ea typeface="Open Sans"/>
                <a:cs typeface="Open Sans"/>
                <a:sym typeface="Open Sans"/>
              </a:defRPr>
            </a:lvl7pPr>
            <a:lvl8pPr lvl="7" rtl="0">
              <a:spcBef>
                <a:spcPts val="0"/>
              </a:spcBef>
              <a:spcAft>
                <a:spcPts val="0"/>
              </a:spcAft>
              <a:buSzPts val="2400"/>
              <a:buFont typeface="Open Sans"/>
              <a:buNone/>
              <a:defRPr i="1" sz="2400">
                <a:latin typeface="Open Sans"/>
                <a:ea typeface="Open Sans"/>
                <a:cs typeface="Open Sans"/>
                <a:sym typeface="Open Sans"/>
              </a:defRPr>
            </a:lvl8pPr>
            <a:lvl9pPr lvl="8" rtl="0">
              <a:spcBef>
                <a:spcPts val="0"/>
              </a:spcBef>
              <a:spcAft>
                <a:spcPts val="0"/>
              </a:spcAft>
              <a:buSzPts val="2400"/>
              <a:buFont typeface="Open Sans"/>
              <a:buNone/>
              <a:defRPr i="1" sz="2400">
                <a:latin typeface="Open Sans"/>
                <a:ea typeface="Open Sans"/>
                <a:cs typeface="Open Sans"/>
                <a:sym typeface="Open Sans"/>
              </a:defRPr>
            </a:lvl9pPr>
          </a:lstStyle>
          <a:p/>
        </p:txBody>
      </p:sp>
      <p:pic>
        <p:nvPicPr>
          <p:cNvPr id="439" name="Google Shape;439;p77"/>
          <p:cNvPicPr preferRelativeResize="0"/>
          <p:nvPr/>
        </p:nvPicPr>
        <p:blipFill rotWithShape="1">
          <a:blip r:embed="rId2">
            <a:alphaModFix/>
          </a:blip>
          <a:srcRect b="23756" l="0" r="0" t="26040"/>
          <a:stretch/>
        </p:blipFill>
        <p:spPr>
          <a:xfrm>
            <a:off x="425475" y="862675"/>
            <a:ext cx="1568575" cy="787475"/>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p:cSld name="TITLE_2">
    <p:spTree>
      <p:nvGrpSpPr>
        <p:cNvPr id="440" name="Shape 440"/>
        <p:cNvGrpSpPr/>
        <p:nvPr/>
      </p:nvGrpSpPr>
      <p:grpSpPr>
        <a:xfrm>
          <a:off x="0" y="0"/>
          <a:ext cx="0" cy="0"/>
          <a:chOff x="0" y="0"/>
          <a:chExt cx="0" cy="0"/>
        </a:xfrm>
      </p:grpSpPr>
      <p:sp>
        <p:nvSpPr>
          <p:cNvPr id="441" name="Google Shape;441;p7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42" name="Google Shape;442;p78"/>
          <p:cNvSpPr/>
          <p:nvPr/>
        </p:nvSpPr>
        <p:spPr>
          <a:xfrm>
            <a:off x="0" y="0"/>
            <a:ext cx="24195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78"/>
          <p:cNvSpPr/>
          <p:nvPr/>
        </p:nvSpPr>
        <p:spPr>
          <a:xfrm>
            <a:off x="314850" y="343600"/>
            <a:ext cx="1789800" cy="17898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p78"/>
          <p:cNvSpPr txBox="1"/>
          <p:nvPr>
            <p:ph type="title"/>
          </p:nvPr>
        </p:nvSpPr>
        <p:spPr>
          <a:xfrm>
            <a:off x="2804225" y="384775"/>
            <a:ext cx="5553600" cy="841800"/>
          </a:xfrm>
          <a:prstGeom prst="rect">
            <a:avLst/>
          </a:prstGeom>
        </p:spPr>
        <p:txBody>
          <a:bodyPr anchorCtr="0" anchor="t" bIns="0" lIns="0" spcFirstLastPara="1" rIns="0" wrap="square" tIns="0">
            <a:noAutofit/>
          </a:bodyPr>
          <a:lstStyle>
            <a:lvl1pPr lvl="0" rtl="0">
              <a:spcBef>
                <a:spcPts val="0"/>
              </a:spcBef>
              <a:spcAft>
                <a:spcPts val="0"/>
              </a:spcAft>
              <a:buSzPts val="4000"/>
              <a:buFont typeface="Raleway"/>
              <a:buNone/>
              <a:defRPr b="1" sz="4000">
                <a:latin typeface="Raleway"/>
                <a:ea typeface="Raleway"/>
                <a:cs typeface="Raleway"/>
                <a:sym typeface="Raleway"/>
              </a:defRPr>
            </a:lvl1pPr>
            <a:lvl2pPr lvl="1" rtl="0">
              <a:spcBef>
                <a:spcPts val="0"/>
              </a:spcBef>
              <a:spcAft>
                <a:spcPts val="0"/>
              </a:spcAft>
              <a:buSzPts val="4000"/>
              <a:buFont typeface="Raleway"/>
              <a:buNone/>
              <a:defRPr sz="4000">
                <a:latin typeface="Raleway"/>
                <a:ea typeface="Raleway"/>
                <a:cs typeface="Raleway"/>
                <a:sym typeface="Raleway"/>
              </a:defRPr>
            </a:lvl2pPr>
            <a:lvl3pPr lvl="2" rtl="0">
              <a:spcBef>
                <a:spcPts val="0"/>
              </a:spcBef>
              <a:spcAft>
                <a:spcPts val="0"/>
              </a:spcAft>
              <a:buSzPts val="4000"/>
              <a:buFont typeface="Raleway"/>
              <a:buNone/>
              <a:defRPr sz="4000">
                <a:latin typeface="Raleway"/>
                <a:ea typeface="Raleway"/>
                <a:cs typeface="Raleway"/>
                <a:sym typeface="Raleway"/>
              </a:defRPr>
            </a:lvl3pPr>
            <a:lvl4pPr lvl="3" rtl="0">
              <a:spcBef>
                <a:spcPts val="0"/>
              </a:spcBef>
              <a:spcAft>
                <a:spcPts val="0"/>
              </a:spcAft>
              <a:buSzPts val="4000"/>
              <a:buFont typeface="Raleway"/>
              <a:buNone/>
              <a:defRPr sz="4000">
                <a:latin typeface="Raleway"/>
                <a:ea typeface="Raleway"/>
                <a:cs typeface="Raleway"/>
                <a:sym typeface="Raleway"/>
              </a:defRPr>
            </a:lvl4pPr>
            <a:lvl5pPr lvl="4" rtl="0">
              <a:spcBef>
                <a:spcPts val="0"/>
              </a:spcBef>
              <a:spcAft>
                <a:spcPts val="0"/>
              </a:spcAft>
              <a:buSzPts val="4000"/>
              <a:buFont typeface="Raleway"/>
              <a:buNone/>
              <a:defRPr sz="4000">
                <a:latin typeface="Raleway"/>
                <a:ea typeface="Raleway"/>
                <a:cs typeface="Raleway"/>
                <a:sym typeface="Raleway"/>
              </a:defRPr>
            </a:lvl5pPr>
            <a:lvl6pPr lvl="5" rtl="0">
              <a:spcBef>
                <a:spcPts val="0"/>
              </a:spcBef>
              <a:spcAft>
                <a:spcPts val="0"/>
              </a:spcAft>
              <a:buSzPts val="4000"/>
              <a:buFont typeface="Raleway"/>
              <a:buNone/>
              <a:defRPr sz="4000">
                <a:latin typeface="Raleway"/>
                <a:ea typeface="Raleway"/>
                <a:cs typeface="Raleway"/>
                <a:sym typeface="Raleway"/>
              </a:defRPr>
            </a:lvl6pPr>
            <a:lvl7pPr lvl="6" rtl="0">
              <a:spcBef>
                <a:spcPts val="0"/>
              </a:spcBef>
              <a:spcAft>
                <a:spcPts val="0"/>
              </a:spcAft>
              <a:buSzPts val="4000"/>
              <a:buFont typeface="Raleway"/>
              <a:buNone/>
              <a:defRPr sz="4000">
                <a:latin typeface="Raleway"/>
                <a:ea typeface="Raleway"/>
                <a:cs typeface="Raleway"/>
                <a:sym typeface="Raleway"/>
              </a:defRPr>
            </a:lvl7pPr>
            <a:lvl8pPr lvl="7" rtl="0">
              <a:spcBef>
                <a:spcPts val="0"/>
              </a:spcBef>
              <a:spcAft>
                <a:spcPts val="0"/>
              </a:spcAft>
              <a:buSzPts val="4000"/>
              <a:buFont typeface="Raleway"/>
              <a:buNone/>
              <a:defRPr sz="4000">
                <a:latin typeface="Raleway"/>
                <a:ea typeface="Raleway"/>
                <a:cs typeface="Raleway"/>
                <a:sym typeface="Raleway"/>
              </a:defRPr>
            </a:lvl8pPr>
            <a:lvl9pPr lvl="8" rtl="0">
              <a:spcBef>
                <a:spcPts val="0"/>
              </a:spcBef>
              <a:spcAft>
                <a:spcPts val="0"/>
              </a:spcAft>
              <a:buSzPts val="4000"/>
              <a:buFont typeface="Raleway"/>
              <a:buNone/>
              <a:defRPr sz="4000">
                <a:latin typeface="Raleway"/>
                <a:ea typeface="Raleway"/>
                <a:cs typeface="Raleway"/>
                <a:sym typeface="Raleway"/>
              </a:defRPr>
            </a:lvl9pPr>
          </a:lstStyle>
          <a:p/>
        </p:txBody>
      </p:sp>
      <p:sp>
        <p:nvSpPr>
          <p:cNvPr id="445" name="Google Shape;445;p78"/>
          <p:cNvSpPr txBox="1"/>
          <p:nvPr>
            <p:ph idx="2" type="title"/>
          </p:nvPr>
        </p:nvSpPr>
        <p:spPr>
          <a:xfrm>
            <a:off x="2804225" y="1847625"/>
            <a:ext cx="5553600" cy="841800"/>
          </a:xfrm>
          <a:prstGeom prst="rect">
            <a:avLst/>
          </a:prstGeom>
        </p:spPr>
        <p:txBody>
          <a:bodyPr anchorCtr="0" anchor="t" bIns="0" lIns="0" spcFirstLastPara="1" rIns="0" wrap="square" tIns="0">
            <a:noAutofit/>
          </a:bodyPr>
          <a:lstStyle>
            <a:lvl1pPr lvl="0" rtl="0">
              <a:spcBef>
                <a:spcPts val="0"/>
              </a:spcBef>
              <a:spcAft>
                <a:spcPts val="0"/>
              </a:spcAft>
              <a:buClr>
                <a:srgbClr val="666666"/>
              </a:buClr>
              <a:buSzPts val="2600"/>
              <a:buFont typeface="Open Sans"/>
              <a:buNone/>
              <a:defRPr i="1" sz="2600">
                <a:solidFill>
                  <a:srgbClr val="666666"/>
                </a:solidFill>
                <a:latin typeface="Open Sans"/>
                <a:ea typeface="Open Sans"/>
                <a:cs typeface="Open Sans"/>
                <a:sym typeface="Open Sans"/>
              </a:defRPr>
            </a:lvl1pPr>
            <a:lvl2pPr lvl="1" rtl="0">
              <a:spcBef>
                <a:spcPts val="0"/>
              </a:spcBef>
              <a:spcAft>
                <a:spcPts val="0"/>
              </a:spcAft>
              <a:buSzPts val="2400"/>
              <a:buFont typeface="Open Sans"/>
              <a:buNone/>
              <a:defRPr i="1" sz="2400">
                <a:latin typeface="Open Sans"/>
                <a:ea typeface="Open Sans"/>
                <a:cs typeface="Open Sans"/>
                <a:sym typeface="Open Sans"/>
              </a:defRPr>
            </a:lvl2pPr>
            <a:lvl3pPr lvl="2" rtl="0">
              <a:spcBef>
                <a:spcPts val="0"/>
              </a:spcBef>
              <a:spcAft>
                <a:spcPts val="0"/>
              </a:spcAft>
              <a:buSzPts val="2400"/>
              <a:buFont typeface="Open Sans"/>
              <a:buNone/>
              <a:defRPr i="1" sz="2400">
                <a:latin typeface="Open Sans"/>
                <a:ea typeface="Open Sans"/>
                <a:cs typeface="Open Sans"/>
                <a:sym typeface="Open Sans"/>
              </a:defRPr>
            </a:lvl3pPr>
            <a:lvl4pPr lvl="3" rtl="0">
              <a:spcBef>
                <a:spcPts val="0"/>
              </a:spcBef>
              <a:spcAft>
                <a:spcPts val="0"/>
              </a:spcAft>
              <a:buSzPts val="2400"/>
              <a:buFont typeface="Open Sans"/>
              <a:buNone/>
              <a:defRPr i="1" sz="2400">
                <a:latin typeface="Open Sans"/>
                <a:ea typeface="Open Sans"/>
                <a:cs typeface="Open Sans"/>
                <a:sym typeface="Open Sans"/>
              </a:defRPr>
            </a:lvl4pPr>
            <a:lvl5pPr lvl="4" rtl="0">
              <a:spcBef>
                <a:spcPts val="0"/>
              </a:spcBef>
              <a:spcAft>
                <a:spcPts val="0"/>
              </a:spcAft>
              <a:buSzPts val="2400"/>
              <a:buFont typeface="Open Sans"/>
              <a:buNone/>
              <a:defRPr i="1" sz="2400">
                <a:latin typeface="Open Sans"/>
                <a:ea typeface="Open Sans"/>
                <a:cs typeface="Open Sans"/>
                <a:sym typeface="Open Sans"/>
              </a:defRPr>
            </a:lvl5pPr>
            <a:lvl6pPr lvl="5" rtl="0">
              <a:spcBef>
                <a:spcPts val="0"/>
              </a:spcBef>
              <a:spcAft>
                <a:spcPts val="0"/>
              </a:spcAft>
              <a:buSzPts val="2400"/>
              <a:buFont typeface="Open Sans"/>
              <a:buNone/>
              <a:defRPr i="1" sz="2400">
                <a:latin typeface="Open Sans"/>
                <a:ea typeface="Open Sans"/>
                <a:cs typeface="Open Sans"/>
                <a:sym typeface="Open Sans"/>
              </a:defRPr>
            </a:lvl6pPr>
            <a:lvl7pPr lvl="6" rtl="0">
              <a:spcBef>
                <a:spcPts val="0"/>
              </a:spcBef>
              <a:spcAft>
                <a:spcPts val="0"/>
              </a:spcAft>
              <a:buSzPts val="2400"/>
              <a:buFont typeface="Open Sans"/>
              <a:buNone/>
              <a:defRPr i="1" sz="2400">
                <a:latin typeface="Open Sans"/>
                <a:ea typeface="Open Sans"/>
                <a:cs typeface="Open Sans"/>
                <a:sym typeface="Open Sans"/>
              </a:defRPr>
            </a:lvl7pPr>
            <a:lvl8pPr lvl="7" rtl="0">
              <a:spcBef>
                <a:spcPts val="0"/>
              </a:spcBef>
              <a:spcAft>
                <a:spcPts val="0"/>
              </a:spcAft>
              <a:buSzPts val="2400"/>
              <a:buFont typeface="Open Sans"/>
              <a:buNone/>
              <a:defRPr i="1" sz="2400">
                <a:latin typeface="Open Sans"/>
                <a:ea typeface="Open Sans"/>
                <a:cs typeface="Open Sans"/>
                <a:sym typeface="Open Sans"/>
              </a:defRPr>
            </a:lvl8pPr>
            <a:lvl9pPr lvl="8" rtl="0">
              <a:spcBef>
                <a:spcPts val="0"/>
              </a:spcBef>
              <a:spcAft>
                <a:spcPts val="0"/>
              </a:spcAft>
              <a:buSzPts val="2400"/>
              <a:buFont typeface="Open Sans"/>
              <a:buNone/>
              <a:defRPr i="1" sz="2400">
                <a:latin typeface="Open Sans"/>
                <a:ea typeface="Open Sans"/>
                <a:cs typeface="Open Sans"/>
                <a:sym typeface="Open Sans"/>
              </a:defRPr>
            </a:lvl9pPr>
          </a:lstStyle>
          <a:p/>
        </p:txBody>
      </p:sp>
      <p:pic>
        <p:nvPicPr>
          <p:cNvPr id="446" name="Google Shape;446;p78"/>
          <p:cNvPicPr preferRelativeResize="0"/>
          <p:nvPr/>
        </p:nvPicPr>
        <p:blipFill rotWithShape="1">
          <a:blip r:embed="rId2">
            <a:alphaModFix/>
          </a:blip>
          <a:srcRect b="23756" l="0" r="0" t="26040"/>
          <a:stretch/>
        </p:blipFill>
        <p:spPr>
          <a:xfrm>
            <a:off x="425475" y="862675"/>
            <a:ext cx="1568575" cy="787475"/>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1">
  <p:cSld name="CAPTION_ONLY_1">
    <p:bg>
      <p:bgPr>
        <a:blipFill>
          <a:blip r:embed="rId2">
            <a:alphaModFix/>
          </a:blip>
          <a:stretch>
            <a:fillRect/>
          </a:stretch>
        </a:blipFill>
      </p:bgPr>
    </p:bg>
    <p:spTree>
      <p:nvGrpSpPr>
        <p:cNvPr id="447" name="Shape 447"/>
        <p:cNvGrpSpPr/>
        <p:nvPr/>
      </p:nvGrpSpPr>
      <p:grpSpPr>
        <a:xfrm>
          <a:off x="0" y="0"/>
          <a:ext cx="0" cy="0"/>
          <a:chOff x="0" y="0"/>
          <a:chExt cx="0" cy="0"/>
        </a:xfrm>
      </p:grpSpPr>
      <p:sp>
        <p:nvSpPr>
          <p:cNvPr id="448" name="Google Shape;448;p79"/>
          <p:cNvSpPr/>
          <p:nvPr/>
        </p:nvSpPr>
        <p:spPr>
          <a:xfrm>
            <a:off x="0" y="480500"/>
            <a:ext cx="4746600" cy="684300"/>
          </a:xfrm>
          <a:prstGeom prst="homePlate">
            <a:avLst>
              <a:gd fmla="val 50000" name="adj"/>
            </a:avLst>
          </a:prstGeom>
          <a:solidFill>
            <a:srgbClr val="2EC65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79"/>
          <p:cNvSpPr txBox="1"/>
          <p:nvPr>
            <p:ph type="title"/>
          </p:nvPr>
        </p:nvSpPr>
        <p:spPr>
          <a:xfrm>
            <a:off x="440250" y="480500"/>
            <a:ext cx="4045200" cy="684300"/>
          </a:xfrm>
          <a:prstGeom prst="rect">
            <a:avLst/>
          </a:prstGeom>
          <a:ln>
            <a:noFill/>
          </a:ln>
        </p:spPr>
        <p:txBody>
          <a:bodyPr anchorCtr="0" anchor="t" bIns="0" lIns="0" spcFirstLastPara="1" rIns="0" wrap="square" tIns="0">
            <a:noAutofit/>
          </a:bodyPr>
          <a:lstStyle>
            <a:lvl1pPr lvl="0" rtl="0">
              <a:spcBef>
                <a:spcPts val="0"/>
              </a:spcBef>
              <a:spcAft>
                <a:spcPts val="0"/>
              </a:spcAft>
              <a:buClr>
                <a:srgbClr val="FFFFFF"/>
              </a:buClr>
              <a:buSzPts val="3600"/>
              <a:buFont typeface="Raleway"/>
              <a:buNone/>
              <a:defRPr sz="3600">
                <a:solidFill>
                  <a:srgbClr val="FFFFFF"/>
                </a:solidFill>
                <a:latin typeface="Raleway"/>
                <a:ea typeface="Raleway"/>
                <a:cs typeface="Raleway"/>
                <a:sym typeface="Raleway"/>
              </a:defRPr>
            </a:lvl1pPr>
            <a:lvl2pPr lvl="1" rtl="0">
              <a:spcBef>
                <a:spcPts val="0"/>
              </a:spcBef>
              <a:spcAft>
                <a:spcPts val="0"/>
              </a:spcAft>
              <a:buClr>
                <a:srgbClr val="FFFFFF"/>
              </a:buClr>
              <a:buSzPts val="3600"/>
              <a:buNone/>
              <a:defRPr sz="3600">
                <a:solidFill>
                  <a:srgbClr val="FFFFFF"/>
                </a:solidFill>
              </a:defRPr>
            </a:lvl2pPr>
            <a:lvl3pPr lvl="2" rtl="0">
              <a:spcBef>
                <a:spcPts val="0"/>
              </a:spcBef>
              <a:spcAft>
                <a:spcPts val="0"/>
              </a:spcAft>
              <a:buClr>
                <a:srgbClr val="FFFFFF"/>
              </a:buClr>
              <a:buSzPts val="3600"/>
              <a:buNone/>
              <a:defRPr sz="3600">
                <a:solidFill>
                  <a:srgbClr val="FFFFFF"/>
                </a:solidFill>
              </a:defRPr>
            </a:lvl3pPr>
            <a:lvl4pPr lvl="3" rtl="0">
              <a:spcBef>
                <a:spcPts val="0"/>
              </a:spcBef>
              <a:spcAft>
                <a:spcPts val="0"/>
              </a:spcAft>
              <a:buClr>
                <a:srgbClr val="FFFFFF"/>
              </a:buClr>
              <a:buSzPts val="3600"/>
              <a:buNone/>
              <a:defRPr sz="3600">
                <a:solidFill>
                  <a:srgbClr val="FFFFFF"/>
                </a:solidFill>
              </a:defRPr>
            </a:lvl4pPr>
            <a:lvl5pPr lvl="4" rtl="0">
              <a:spcBef>
                <a:spcPts val="0"/>
              </a:spcBef>
              <a:spcAft>
                <a:spcPts val="0"/>
              </a:spcAft>
              <a:buClr>
                <a:srgbClr val="FFFFFF"/>
              </a:buClr>
              <a:buSzPts val="3600"/>
              <a:buNone/>
              <a:defRPr sz="3600">
                <a:solidFill>
                  <a:srgbClr val="FFFFFF"/>
                </a:solidFill>
              </a:defRPr>
            </a:lvl5pPr>
            <a:lvl6pPr lvl="5" rtl="0">
              <a:spcBef>
                <a:spcPts val="0"/>
              </a:spcBef>
              <a:spcAft>
                <a:spcPts val="0"/>
              </a:spcAft>
              <a:buClr>
                <a:srgbClr val="FFFFFF"/>
              </a:buClr>
              <a:buSzPts val="3600"/>
              <a:buNone/>
              <a:defRPr sz="3600">
                <a:solidFill>
                  <a:srgbClr val="FFFFFF"/>
                </a:solidFill>
              </a:defRPr>
            </a:lvl6pPr>
            <a:lvl7pPr lvl="6" rtl="0">
              <a:spcBef>
                <a:spcPts val="0"/>
              </a:spcBef>
              <a:spcAft>
                <a:spcPts val="0"/>
              </a:spcAft>
              <a:buClr>
                <a:srgbClr val="FFFFFF"/>
              </a:buClr>
              <a:buSzPts val="3600"/>
              <a:buNone/>
              <a:defRPr sz="3600">
                <a:solidFill>
                  <a:srgbClr val="FFFFFF"/>
                </a:solidFill>
              </a:defRPr>
            </a:lvl7pPr>
            <a:lvl8pPr lvl="7" rtl="0">
              <a:spcBef>
                <a:spcPts val="0"/>
              </a:spcBef>
              <a:spcAft>
                <a:spcPts val="0"/>
              </a:spcAft>
              <a:buClr>
                <a:srgbClr val="FFFFFF"/>
              </a:buClr>
              <a:buSzPts val="3600"/>
              <a:buNone/>
              <a:defRPr sz="3600">
                <a:solidFill>
                  <a:srgbClr val="FFFFFF"/>
                </a:solidFill>
              </a:defRPr>
            </a:lvl8pPr>
            <a:lvl9pPr lvl="8" rtl="0">
              <a:spcBef>
                <a:spcPts val="0"/>
              </a:spcBef>
              <a:spcAft>
                <a:spcPts val="0"/>
              </a:spcAft>
              <a:buClr>
                <a:srgbClr val="FFFFFF"/>
              </a:buClr>
              <a:buSzPts val="3600"/>
              <a:buNone/>
              <a:defRPr sz="3600">
                <a:solidFill>
                  <a:srgbClr val="FFFFFF"/>
                </a:solidFill>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1" showMasterSp="0">
  <p:cSld name="Blank (Dark)_1">
    <p:bg>
      <p:bgPr>
        <a:solidFill>
          <a:schemeClr val="dk2"/>
        </a:solidFill>
      </p:bgPr>
    </p:bg>
    <p:spTree>
      <p:nvGrpSpPr>
        <p:cNvPr id="450" name="Shape 450"/>
        <p:cNvGrpSpPr/>
        <p:nvPr/>
      </p:nvGrpSpPr>
      <p:grpSpPr>
        <a:xfrm>
          <a:off x="0" y="0"/>
          <a:ext cx="0" cy="0"/>
          <a:chOff x="0" y="0"/>
          <a:chExt cx="0" cy="0"/>
        </a:xfrm>
      </p:grpSpPr>
      <p:sp>
        <p:nvSpPr>
          <p:cNvPr id="451" name="Google Shape;451;p80"/>
          <p:cNvSpPr txBox="1"/>
          <p:nvPr>
            <p:ph idx="1" type="body"/>
          </p:nvPr>
        </p:nvSpPr>
        <p:spPr>
          <a:xfrm>
            <a:off x="431800" y="411163"/>
            <a:ext cx="5645100" cy="28800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52" name="Google Shape;452;p80"/>
          <p:cNvSpPr txBox="1"/>
          <p:nvPr>
            <p:ph idx="2"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2" showMasterSp="0">
  <p:cSld name="Blank, title (Dark)_2">
    <p:bg>
      <p:bgPr>
        <a:solidFill>
          <a:schemeClr val="dk2"/>
        </a:solidFill>
      </p:bgPr>
    </p:bg>
    <p:spTree>
      <p:nvGrpSpPr>
        <p:cNvPr id="453" name="Shape 453"/>
        <p:cNvGrpSpPr/>
        <p:nvPr/>
      </p:nvGrpSpPr>
      <p:grpSpPr>
        <a:xfrm>
          <a:off x="0" y="0"/>
          <a:ext cx="0" cy="0"/>
          <a:chOff x="0" y="0"/>
          <a:chExt cx="0" cy="0"/>
        </a:xfrm>
      </p:grpSpPr>
      <p:sp>
        <p:nvSpPr>
          <p:cNvPr id="454" name="Google Shape;454;p81"/>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0"/>
              </a:spcBef>
              <a:spcAft>
                <a:spcPts val="0"/>
              </a:spcAft>
              <a:buClr>
                <a:schemeClr val="dk1"/>
              </a:buClr>
              <a:buSzPts val="1800"/>
              <a:buChar char="–"/>
              <a:defRPr sz="1800"/>
            </a:lvl3pPr>
            <a:lvl4pPr indent="-342900" lvl="3" marL="1828800" rtl="0" algn="l">
              <a:lnSpc>
                <a:spcPct val="90000"/>
              </a:lnSpc>
              <a:spcBef>
                <a:spcPts val="0"/>
              </a:spcBef>
              <a:spcAft>
                <a:spcPts val="0"/>
              </a:spcAft>
              <a:buClr>
                <a:schemeClr val="dk1"/>
              </a:buClr>
              <a:buSzPts val="1800"/>
              <a:buChar char="–"/>
              <a:defRPr sz="1800"/>
            </a:lvl4pPr>
            <a:lvl5pPr indent="-342900" lvl="4" marL="2286000" rtl="0" algn="l">
              <a:lnSpc>
                <a:spcPct val="90000"/>
              </a:lnSpc>
              <a:spcBef>
                <a:spcPts val="0"/>
              </a:spcBef>
              <a:spcAft>
                <a:spcPts val="0"/>
              </a:spcAft>
              <a:buClr>
                <a:schemeClr val="dk1"/>
              </a:buClr>
              <a:buSzPts val="1800"/>
              <a:buChar char="–"/>
              <a:defRPr sz="18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455" name="Google Shape;455;p81"/>
          <p:cNvSpPr txBox="1"/>
          <p:nvPr>
            <p:ph idx="2" type="body"/>
          </p:nvPr>
        </p:nvSpPr>
        <p:spPr>
          <a:xfrm>
            <a:off x="431801" y="1447800"/>
            <a:ext cx="5645100" cy="2651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0"/>
              </a:spcBef>
              <a:spcAft>
                <a:spcPts val="0"/>
              </a:spcAft>
              <a:buClr>
                <a:schemeClr val="dk1"/>
              </a:buClr>
              <a:buSzPts val="1800"/>
              <a:buChar char="–"/>
              <a:defRPr sz="1800"/>
            </a:lvl3pPr>
            <a:lvl4pPr indent="-342900" lvl="3" marL="1828800" rtl="0" algn="l">
              <a:lnSpc>
                <a:spcPct val="90000"/>
              </a:lnSpc>
              <a:spcBef>
                <a:spcPts val="0"/>
              </a:spcBef>
              <a:spcAft>
                <a:spcPts val="0"/>
              </a:spcAft>
              <a:buClr>
                <a:schemeClr val="dk1"/>
              </a:buClr>
              <a:buSzPts val="1800"/>
              <a:buChar char="–"/>
              <a:defRPr sz="1800"/>
            </a:lvl4pPr>
            <a:lvl5pPr indent="-342900" lvl="4" marL="2286000" rtl="0" algn="l">
              <a:lnSpc>
                <a:spcPct val="90000"/>
              </a:lnSpc>
              <a:spcBef>
                <a:spcPts val="0"/>
              </a:spcBef>
              <a:spcAft>
                <a:spcPts val="0"/>
              </a:spcAft>
              <a:buClr>
                <a:schemeClr val="dk1"/>
              </a:buClr>
              <a:buSzPts val="1800"/>
              <a:buChar char="–"/>
              <a:defRPr sz="18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456" name="Google Shape;456;p81"/>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90000"/>
              </a:lnSpc>
              <a:spcBef>
                <a:spcPts val="0"/>
              </a:spcBef>
              <a:spcAft>
                <a:spcPts val="0"/>
              </a:spcAft>
              <a:buClr>
                <a:schemeClr val="dk1"/>
              </a:buClr>
              <a:buSzPts val="1200"/>
              <a:buNone/>
              <a:defRPr sz="1200"/>
            </a:lvl2pPr>
            <a:lvl3pPr indent="-304800" lvl="2" marL="1371600" rtl="0" algn="l">
              <a:lnSpc>
                <a:spcPct val="90000"/>
              </a:lnSpc>
              <a:spcBef>
                <a:spcPts val="0"/>
              </a:spcBef>
              <a:spcAft>
                <a:spcPts val="0"/>
              </a:spcAft>
              <a:buClr>
                <a:schemeClr val="dk1"/>
              </a:buClr>
              <a:buSzPts val="1200"/>
              <a:buChar char="–"/>
              <a:defRPr sz="1200"/>
            </a:lvl3pPr>
            <a:lvl4pPr indent="-304800" lvl="3" marL="1828800" rtl="0" algn="l">
              <a:lnSpc>
                <a:spcPct val="90000"/>
              </a:lnSpc>
              <a:spcBef>
                <a:spcPts val="0"/>
              </a:spcBef>
              <a:spcAft>
                <a:spcPts val="0"/>
              </a:spcAft>
              <a:buClr>
                <a:schemeClr val="dk1"/>
              </a:buClr>
              <a:buSzPts val="1200"/>
              <a:buChar char="–"/>
              <a:defRPr sz="1200"/>
            </a:lvl4pPr>
            <a:lvl5pPr indent="-304800" lvl="4" marL="2286000" rtl="0" algn="l">
              <a:lnSpc>
                <a:spcPct val="90000"/>
              </a:lnSpc>
              <a:spcBef>
                <a:spcPts val="0"/>
              </a:spcBef>
              <a:spcAft>
                <a:spcPts val="0"/>
              </a:spcAft>
              <a:buClr>
                <a:schemeClr val="dk1"/>
              </a:buClr>
              <a:buSzPts val="1200"/>
              <a:buChar char="–"/>
              <a:defRPr sz="12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2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17500" lvl="1" marL="914400">
              <a:spcBef>
                <a:spcPts val="0"/>
              </a:spcBef>
              <a:spcAft>
                <a:spcPts val="0"/>
              </a:spcAft>
              <a:buClr>
                <a:schemeClr val="dk1"/>
              </a:buClr>
              <a:buSzPts val="1400"/>
              <a:buChar char="○"/>
              <a:defRPr>
                <a:solidFill>
                  <a:schemeClr val="dk1"/>
                </a:solidFill>
              </a:defRPr>
            </a:lvl2pPr>
            <a:lvl3pPr indent="-317500" lvl="2" marL="1371600">
              <a:spcBef>
                <a:spcPts val="0"/>
              </a:spcBef>
              <a:spcAft>
                <a:spcPts val="0"/>
              </a:spcAft>
              <a:buClr>
                <a:schemeClr val="dk1"/>
              </a:buClr>
              <a:buSzPts val="1400"/>
              <a:buChar char="■"/>
              <a:defRPr>
                <a:solidFill>
                  <a:schemeClr val="dk1"/>
                </a:solidFill>
              </a:defRPr>
            </a:lvl3pPr>
            <a:lvl4pPr indent="-317500" lvl="3" marL="1828800">
              <a:spcBef>
                <a:spcPts val="0"/>
              </a:spcBef>
              <a:spcAft>
                <a:spcPts val="0"/>
              </a:spcAft>
              <a:buClr>
                <a:schemeClr val="dk1"/>
              </a:buClr>
              <a:buSzPts val="1400"/>
              <a:buChar char="●"/>
              <a:defRPr>
                <a:solidFill>
                  <a:schemeClr val="dk1"/>
                </a:solidFill>
              </a:defRPr>
            </a:lvl4pPr>
            <a:lvl5pPr indent="-317500" lvl="4" marL="2286000">
              <a:spcBef>
                <a:spcPts val="0"/>
              </a:spcBef>
              <a:spcAft>
                <a:spcPts val="0"/>
              </a:spcAft>
              <a:buClr>
                <a:schemeClr val="dk1"/>
              </a:buClr>
              <a:buSzPts val="1400"/>
              <a:buChar char="○"/>
              <a:defRPr>
                <a:solidFill>
                  <a:schemeClr val="dk1"/>
                </a:solidFill>
              </a:defRPr>
            </a:lvl5pPr>
            <a:lvl6pPr indent="-317500" lvl="5" marL="2743200">
              <a:spcBef>
                <a:spcPts val="0"/>
              </a:spcBef>
              <a:spcAft>
                <a:spcPts val="0"/>
              </a:spcAft>
              <a:buClr>
                <a:schemeClr val="dk1"/>
              </a:buClr>
              <a:buSzPts val="1400"/>
              <a:buChar char="■"/>
              <a:defRPr>
                <a:solidFill>
                  <a:schemeClr val="dk1"/>
                </a:solidFill>
              </a:defRPr>
            </a:lvl6pPr>
            <a:lvl7pPr indent="-317500" lvl="6" marL="3200400">
              <a:spcBef>
                <a:spcPts val="0"/>
              </a:spcBef>
              <a:spcAft>
                <a:spcPts val="0"/>
              </a:spcAft>
              <a:buClr>
                <a:schemeClr val="dk1"/>
              </a:buClr>
              <a:buSzPts val="1400"/>
              <a:buChar char="●"/>
              <a:defRPr>
                <a:solidFill>
                  <a:schemeClr val="dk1"/>
                </a:solidFill>
              </a:defRPr>
            </a:lvl7pPr>
            <a:lvl8pPr indent="-317500" lvl="7" marL="3657600">
              <a:spcBef>
                <a:spcPts val="0"/>
              </a:spcBef>
              <a:spcAft>
                <a:spcPts val="0"/>
              </a:spcAft>
              <a:buClr>
                <a:schemeClr val="dk1"/>
              </a:buClr>
              <a:buSzPts val="1400"/>
              <a:buChar char="○"/>
              <a:defRPr>
                <a:solidFill>
                  <a:schemeClr val="dk1"/>
                </a:solidFill>
              </a:defRPr>
            </a:lvl8pPr>
            <a:lvl9pPr indent="-317500" lvl="8" marL="4114800">
              <a:spcBef>
                <a:spcPts val="0"/>
              </a:spcBef>
              <a:spcAft>
                <a:spcPts val="0"/>
              </a:spcAft>
              <a:buClr>
                <a:schemeClr val="dk1"/>
              </a:buClr>
              <a:buSzPts val="1400"/>
              <a:buChar char="■"/>
              <a:defRPr>
                <a:solidFill>
                  <a:schemeClr val="dk1"/>
                </a:solidFill>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3" showMasterSp="0">
  <p:cSld name="1_Heading, bullets, image (Light)_3">
    <p:bg>
      <p:bgPr>
        <a:solidFill>
          <a:schemeClr val="dk2"/>
        </a:solidFill>
      </p:bgPr>
    </p:bg>
    <p:spTree>
      <p:nvGrpSpPr>
        <p:cNvPr id="457" name="Shape 457"/>
        <p:cNvGrpSpPr/>
        <p:nvPr/>
      </p:nvGrpSpPr>
      <p:grpSpPr>
        <a:xfrm>
          <a:off x="0" y="0"/>
          <a:ext cx="0" cy="0"/>
          <a:chOff x="0" y="0"/>
          <a:chExt cx="0" cy="0"/>
        </a:xfrm>
      </p:grpSpPr>
      <p:sp>
        <p:nvSpPr>
          <p:cNvPr id="458" name="Google Shape;458;p82"/>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0"/>
              </a:spcBef>
              <a:spcAft>
                <a:spcPts val="0"/>
              </a:spcAft>
              <a:buClr>
                <a:schemeClr val="dk1"/>
              </a:buClr>
              <a:buSzPts val="1800"/>
              <a:buChar char="–"/>
              <a:defRPr sz="1800"/>
            </a:lvl3pPr>
            <a:lvl4pPr indent="-342900" lvl="3" marL="1828800" rtl="0" algn="l">
              <a:lnSpc>
                <a:spcPct val="90000"/>
              </a:lnSpc>
              <a:spcBef>
                <a:spcPts val="0"/>
              </a:spcBef>
              <a:spcAft>
                <a:spcPts val="0"/>
              </a:spcAft>
              <a:buClr>
                <a:schemeClr val="dk1"/>
              </a:buClr>
              <a:buSzPts val="1800"/>
              <a:buChar char="–"/>
              <a:defRPr sz="1800"/>
            </a:lvl4pPr>
            <a:lvl5pPr indent="-342900" lvl="4" marL="2286000" rtl="0" algn="l">
              <a:lnSpc>
                <a:spcPct val="90000"/>
              </a:lnSpc>
              <a:spcBef>
                <a:spcPts val="0"/>
              </a:spcBef>
              <a:spcAft>
                <a:spcPts val="0"/>
              </a:spcAft>
              <a:buClr>
                <a:schemeClr val="dk1"/>
              </a:buClr>
              <a:buSzPts val="1800"/>
              <a:buChar char="–"/>
              <a:defRPr sz="18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459" name="Google Shape;459;p82"/>
          <p:cNvSpPr/>
          <p:nvPr>
            <p:ph idx="2" type="pic"/>
          </p:nvPr>
        </p:nvSpPr>
        <p:spPr>
          <a:xfrm>
            <a:off x="5251450" y="702659"/>
            <a:ext cx="3892500" cy="34518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lnSpc>
                <a:spcPct val="9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lnSpc>
                <a:spcPct val="9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lnSpc>
                <a:spcPct val="9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lnSpc>
                <a:spcPct val="9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lnSpc>
                <a:spcPct val="9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lnSpc>
                <a:spcPct val="9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460" name="Google Shape;460;p82"/>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90000"/>
              </a:lnSpc>
              <a:spcBef>
                <a:spcPts val="800"/>
              </a:spcBef>
              <a:spcAft>
                <a:spcPts val="0"/>
              </a:spcAft>
              <a:buClr>
                <a:schemeClr val="dk1"/>
              </a:buClr>
              <a:buSzPts val="1800"/>
              <a:buNone/>
              <a:defRPr/>
            </a:lvl2pPr>
            <a:lvl3pPr indent="-342900" lvl="2" marL="1371600" rtl="0" algn="l">
              <a:lnSpc>
                <a:spcPct val="90000"/>
              </a:lnSpc>
              <a:spcBef>
                <a:spcPts val="0"/>
              </a:spcBef>
              <a:spcAft>
                <a:spcPts val="0"/>
              </a:spcAft>
              <a:buClr>
                <a:schemeClr val="dk1"/>
              </a:buClr>
              <a:buSzPts val="1800"/>
              <a:buChar char="–"/>
              <a:defRPr/>
            </a:lvl3pPr>
            <a:lvl4pPr indent="-342900" lvl="3" marL="1828800" rtl="0" algn="l">
              <a:lnSpc>
                <a:spcPct val="90000"/>
              </a:lnSpc>
              <a:spcBef>
                <a:spcPts val="0"/>
              </a:spcBef>
              <a:spcAft>
                <a:spcPts val="0"/>
              </a:spcAft>
              <a:buClr>
                <a:schemeClr val="dk1"/>
              </a:buClr>
              <a:buSzPts val="1800"/>
              <a:buChar char="–"/>
              <a:defRPr/>
            </a:lvl4pPr>
            <a:lvl5pPr indent="-342900" lvl="4" marL="2286000" rtl="0" algn="l">
              <a:lnSpc>
                <a:spcPct val="90000"/>
              </a:lnSpc>
              <a:spcBef>
                <a:spcPts val="0"/>
              </a:spcBef>
              <a:spcAft>
                <a:spcPts val="0"/>
              </a:spcAft>
              <a:buClr>
                <a:schemeClr val="dk1"/>
              </a:buClr>
              <a:buSzPts val="1800"/>
              <a:buChar char="–"/>
              <a:defRPr/>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461" name="Google Shape;461;p82"/>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90000"/>
              </a:lnSpc>
              <a:spcBef>
                <a:spcPts val="0"/>
              </a:spcBef>
              <a:spcAft>
                <a:spcPts val="0"/>
              </a:spcAft>
              <a:buClr>
                <a:schemeClr val="dk1"/>
              </a:buClr>
              <a:buSzPts val="1200"/>
              <a:buNone/>
              <a:defRPr sz="1200"/>
            </a:lvl2pPr>
            <a:lvl3pPr indent="-304800" lvl="2" marL="1371600" rtl="0" algn="l">
              <a:lnSpc>
                <a:spcPct val="90000"/>
              </a:lnSpc>
              <a:spcBef>
                <a:spcPts val="0"/>
              </a:spcBef>
              <a:spcAft>
                <a:spcPts val="0"/>
              </a:spcAft>
              <a:buClr>
                <a:schemeClr val="dk1"/>
              </a:buClr>
              <a:buSzPts val="1200"/>
              <a:buChar char="–"/>
              <a:defRPr sz="1200"/>
            </a:lvl3pPr>
            <a:lvl4pPr indent="-304800" lvl="3" marL="1828800" rtl="0" algn="l">
              <a:lnSpc>
                <a:spcPct val="90000"/>
              </a:lnSpc>
              <a:spcBef>
                <a:spcPts val="0"/>
              </a:spcBef>
              <a:spcAft>
                <a:spcPts val="0"/>
              </a:spcAft>
              <a:buClr>
                <a:schemeClr val="dk1"/>
              </a:buClr>
              <a:buSzPts val="1200"/>
              <a:buChar char="–"/>
              <a:defRPr sz="1200"/>
            </a:lvl4pPr>
            <a:lvl5pPr indent="-304800" lvl="4" marL="2286000" rtl="0" algn="l">
              <a:lnSpc>
                <a:spcPct val="90000"/>
              </a:lnSpc>
              <a:spcBef>
                <a:spcPts val="0"/>
              </a:spcBef>
              <a:spcAft>
                <a:spcPts val="0"/>
              </a:spcAft>
              <a:buClr>
                <a:schemeClr val="dk1"/>
              </a:buClr>
              <a:buSzPts val="1200"/>
              <a:buChar char="–"/>
              <a:defRPr sz="12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Light) 3" showMasterSp="0">
  <p:cSld name="Top slide (Light)_3">
    <p:bg>
      <p:bgPr>
        <a:solidFill>
          <a:srgbClr val="DEDEDE"/>
        </a:solidFill>
      </p:bgPr>
    </p:bg>
    <p:spTree>
      <p:nvGrpSpPr>
        <p:cNvPr id="462" name="Shape 462"/>
        <p:cNvGrpSpPr/>
        <p:nvPr/>
      </p:nvGrpSpPr>
      <p:grpSpPr>
        <a:xfrm>
          <a:off x="0" y="0"/>
          <a:ext cx="0" cy="0"/>
          <a:chOff x="0" y="0"/>
          <a:chExt cx="0" cy="0"/>
        </a:xfrm>
      </p:grpSpPr>
      <p:sp>
        <p:nvSpPr>
          <p:cNvPr id="463" name="Google Shape;463;p83"/>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400"/>
              <a:buFont typeface="Century Gothic"/>
              <a:buNone/>
              <a:defRPr b="1" sz="3400">
                <a:solidFill>
                  <a:schemeClr val="dk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sp>
        <p:nvSpPr>
          <p:cNvPr id="464" name="Google Shape;464;p83"/>
          <p:cNvSpPr/>
          <p:nvPr>
            <p:ph idx="2" type="pic"/>
          </p:nvPr>
        </p:nvSpPr>
        <p:spPr>
          <a:xfrm>
            <a:off x="5651872" y="0"/>
            <a:ext cx="3493800" cy="4573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90000"/>
              </a:lnSpc>
              <a:spcBef>
                <a:spcPts val="6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lnSpc>
                <a:spcPct val="90000"/>
              </a:lnSpc>
              <a:spcBef>
                <a:spcPts val="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3pPr>
            <a:lvl4pPr lvl="3" marR="0" rtl="0" algn="l">
              <a:lnSpc>
                <a:spcPct val="90000"/>
              </a:lnSpc>
              <a:spcBef>
                <a:spcPts val="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4pPr>
            <a:lvl5pPr lvl="4" marR="0" rtl="0" algn="l">
              <a:lnSpc>
                <a:spcPct val="9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lnSpc>
                <a:spcPct val="9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lnSpc>
                <a:spcPct val="9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465" name="Google Shape;465;p83"/>
          <p:cNvSpPr txBox="1"/>
          <p:nvPr>
            <p:ph idx="1" type="body"/>
          </p:nvPr>
        </p:nvSpPr>
        <p:spPr>
          <a:xfrm>
            <a:off x="431800" y="3667355"/>
            <a:ext cx="4353600" cy="453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dk1"/>
              </a:buClr>
              <a:buSzPts val="2800"/>
              <a:buNone/>
              <a:defRPr b="0" sz="2800"/>
            </a:lvl1pPr>
            <a:lvl2pPr indent="-228600" lvl="1" marL="914400" rtl="0" algn="l">
              <a:lnSpc>
                <a:spcPct val="90000"/>
              </a:lnSpc>
              <a:spcBef>
                <a:spcPts val="800"/>
              </a:spcBef>
              <a:spcAft>
                <a:spcPts val="0"/>
              </a:spcAft>
              <a:buClr>
                <a:schemeClr val="dk1"/>
              </a:buClr>
              <a:buSzPts val="1800"/>
              <a:buNone/>
              <a:defRPr/>
            </a:lvl2pPr>
            <a:lvl3pPr indent="-342900" lvl="2" marL="1371600" rtl="0" algn="l">
              <a:lnSpc>
                <a:spcPct val="90000"/>
              </a:lnSpc>
              <a:spcBef>
                <a:spcPts val="0"/>
              </a:spcBef>
              <a:spcAft>
                <a:spcPts val="0"/>
              </a:spcAft>
              <a:buClr>
                <a:schemeClr val="dk1"/>
              </a:buClr>
              <a:buSzPts val="1800"/>
              <a:buChar char="–"/>
              <a:defRPr/>
            </a:lvl3pPr>
            <a:lvl4pPr indent="-342900" lvl="3" marL="1828800" rtl="0" algn="l">
              <a:lnSpc>
                <a:spcPct val="90000"/>
              </a:lnSpc>
              <a:spcBef>
                <a:spcPts val="0"/>
              </a:spcBef>
              <a:spcAft>
                <a:spcPts val="0"/>
              </a:spcAft>
              <a:buClr>
                <a:schemeClr val="dk1"/>
              </a:buClr>
              <a:buSzPts val="1800"/>
              <a:buChar char="–"/>
              <a:defRPr/>
            </a:lvl4pPr>
            <a:lvl5pPr indent="-342900" lvl="4" marL="2286000" rtl="0" algn="l">
              <a:lnSpc>
                <a:spcPct val="90000"/>
              </a:lnSpc>
              <a:spcBef>
                <a:spcPts val="0"/>
              </a:spcBef>
              <a:spcAft>
                <a:spcPts val="0"/>
              </a:spcAft>
              <a:buClr>
                <a:schemeClr val="dk1"/>
              </a:buClr>
              <a:buSzPts val="1800"/>
              <a:buChar char="–"/>
              <a:defRPr/>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466" name="Google Shape;466;p83"/>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90000"/>
              </a:lnSpc>
              <a:spcBef>
                <a:spcPts val="0"/>
              </a:spcBef>
              <a:spcAft>
                <a:spcPts val="0"/>
              </a:spcAft>
              <a:buClr>
                <a:schemeClr val="dk1"/>
              </a:buClr>
              <a:buSzPts val="1200"/>
              <a:buNone/>
              <a:defRPr sz="1200"/>
            </a:lvl2pPr>
            <a:lvl3pPr indent="-304800" lvl="2" marL="1371600" rtl="0" algn="l">
              <a:lnSpc>
                <a:spcPct val="90000"/>
              </a:lnSpc>
              <a:spcBef>
                <a:spcPts val="0"/>
              </a:spcBef>
              <a:spcAft>
                <a:spcPts val="0"/>
              </a:spcAft>
              <a:buClr>
                <a:schemeClr val="dk1"/>
              </a:buClr>
              <a:buSzPts val="1200"/>
              <a:buChar char="–"/>
              <a:defRPr sz="1200"/>
            </a:lvl3pPr>
            <a:lvl4pPr indent="-304800" lvl="3" marL="1828800" rtl="0" algn="l">
              <a:lnSpc>
                <a:spcPct val="90000"/>
              </a:lnSpc>
              <a:spcBef>
                <a:spcPts val="0"/>
              </a:spcBef>
              <a:spcAft>
                <a:spcPts val="0"/>
              </a:spcAft>
              <a:buClr>
                <a:schemeClr val="dk1"/>
              </a:buClr>
              <a:buSzPts val="1200"/>
              <a:buChar char="–"/>
              <a:defRPr sz="1200"/>
            </a:lvl4pPr>
            <a:lvl5pPr indent="-304800" lvl="4" marL="2286000" rtl="0" algn="l">
              <a:lnSpc>
                <a:spcPct val="90000"/>
              </a:lnSpc>
              <a:spcBef>
                <a:spcPts val="0"/>
              </a:spcBef>
              <a:spcAft>
                <a:spcPts val="0"/>
              </a:spcAft>
              <a:buClr>
                <a:schemeClr val="dk1"/>
              </a:buClr>
              <a:buSzPts val="1200"/>
              <a:buChar char="–"/>
              <a:defRPr sz="12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3" showMasterSp="0">
  <p:cSld name="Blank, title (Dark)_3">
    <p:bg>
      <p:bgPr>
        <a:solidFill>
          <a:schemeClr val="dk2"/>
        </a:solidFill>
      </p:bgPr>
    </p:bg>
    <p:spTree>
      <p:nvGrpSpPr>
        <p:cNvPr id="467" name="Shape 467"/>
        <p:cNvGrpSpPr/>
        <p:nvPr/>
      </p:nvGrpSpPr>
      <p:grpSpPr>
        <a:xfrm>
          <a:off x="0" y="0"/>
          <a:ext cx="0" cy="0"/>
          <a:chOff x="0" y="0"/>
          <a:chExt cx="0" cy="0"/>
        </a:xfrm>
      </p:grpSpPr>
      <p:cxnSp>
        <p:nvCxnSpPr>
          <p:cNvPr id="468" name="Google Shape;468;p84"/>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469" name="Google Shape;469;p84"/>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70" name="Google Shape;470;p84"/>
          <p:cNvSpPr txBox="1"/>
          <p:nvPr>
            <p:ph idx="2" type="body"/>
          </p:nvPr>
        </p:nvSpPr>
        <p:spPr>
          <a:xfrm>
            <a:off x="431801" y="1447800"/>
            <a:ext cx="5645100" cy="2651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71" name="Google Shape;471;p84"/>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4" showMasterSp="0">
  <p:cSld name="2_Heading, bullets, image (Light)_1">
    <p:bg>
      <p:bgPr>
        <a:solidFill>
          <a:schemeClr val="dk2"/>
        </a:solidFill>
      </p:bgPr>
    </p:bg>
    <p:spTree>
      <p:nvGrpSpPr>
        <p:cNvPr id="472" name="Shape 472"/>
        <p:cNvGrpSpPr/>
        <p:nvPr/>
      </p:nvGrpSpPr>
      <p:grpSpPr>
        <a:xfrm>
          <a:off x="0" y="0"/>
          <a:ext cx="0" cy="0"/>
          <a:chOff x="0" y="0"/>
          <a:chExt cx="0" cy="0"/>
        </a:xfrm>
      </p:grpSpPr>
      <p:sp>
        <p:nvSpPr>
          <p:cNvPr id="473" name="Google Shape;473;p85"/>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74" name="Google Shape;474;p85"/>
          <p:cNvSpPr/>
          <p:nvPr>
            <p:ph idx="2" type="pic"/>
          </p:nvPr>
        </p:nvSpPr>
        <p:spPr>
          <a:xfrm>
            <a:off x="5251450" y="702659"/>
            <a:ext cx="3892500" cy="34518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475" name="Google Shape;475;p85"/>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76" name="Google Shape;476;p85"/>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5" showMasterSp="0">
  <p:cSld name="1_Heading, bullets, image (Light)_4">
    <p:bg>
      <p:bgPr>
        <a:solidFill>
          <a:schemeClr val="dk2"/>
        </a:solidFill>
      </p:bgPr>
    </p:bg>
    <p:spTree>
      <p:nvGrpSpPr>
        <p:cNvPr id="477" name="Shape 477"/>
        <p:cNvGrpSpPr/>
        <p:nvPr/>
      </p:nvGrpSpPr>
      <p:grpSpPr>
        <a:xfrm>
          <a:off x="0" y="0"/>
          <a:ext cx="0" cy="0"/>
          <a:chOff x="0" y="0"/>
          <a:chExt cx="0" cy="0"/>
        </a:xfrm>
      </p:grpSpPr>
      <p:cxnSp>
        <p:nvCxnSpPr>
          <p:cNvPr id="478" name="Google Shape;478;p86"/>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479" name="Google Shape;479;p86"/>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80" name="Google Shape;480;p86"/>
          <p:cNvSpPr/>
          <p:nvPr>
            <p:ph idx="2" type="pic"/>
          </p:nvPr>
        </p:nvSpPr>
        <p:spPr>
          <a:xfrm>
            <a:off x="5251450" y="702659"/>
            <a:ext cx="3892500" cy="34518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481" name="Google Shape;481;p86"/>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82" name="Google Shape;482;p86"/>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Light) 1" showMasterSp="0">
  <p:cSld name="Full image (Light)_1">
    <p:bg>
      <p:bgPr>
        <a:solidFill>
          <a:schemeClr val="lt2"/>
        </a:solidFill>
      </p:bgPr>
    </p:bg>
    <p:spTree>
      <p:nvGrpSpPr>
        <p:cNvPr id="483" name="Shape 483"/>
        <p:cNvGrpSpPr/>
        <p:nvPr/>
      </p:nvGrpSpPr>
      <p:grpSpPr>
        <a:xfrm>
          <a:off x="0" y="0"/>
          <a:ext cx="0" cy="0"/>
          <a:chOff x="0" y="0"/>
          <a:chExt cx="0" cy="0"/>
        </a:xfrm>
      </p:grpSpPr>
      <p:sp>
        <p:nvSpPr>
          <p:cNvPr id="484" name="Google Shape;484;p87"/>
          <p:cNvSpPr/>
          <p:nvPr>
            <p:ph idx="2" type="pic"/>
          </p:nvPr>
        </p:nvSpPr>
        <p:spPr>
          <a:xfrm>
            <a:off x="431802" y="411162"/>
            <a:ext cx="8280300" cy="43212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485" name="Google Shape;485;p87"/>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Dark) 3" showMasterSp="0">
  <p:cSld name="Section divider, image (Dark)_3">
    <p:bg>
      <p:bgPr>
        <a:solidFill>
          <a:schemeClr val="dk2"/>
        </a:solidFill>
      </p:bgPr>
    </p:bg>
    <p:spTree>
      <p:nvGrpSpPr>
        <p:cNvPr id="486" name="Shape 486"/>
        <p:cNvGrpSpPr/>
        <p:nvPr/>
      </p:nvGrpSpPr>
      <p:grpSpPr>
        <a:xfrm>
          <a:off x="0" y="0"/>
          <a:ext cx="0" cy="0"/>
          <a:chOff x="0" y="0"/>
          <a:chExt cx="0" cy="0"/>
        </a:xfrm>
      </p:grpSpPr>
      <p:sp>
        <p:nvSpPr>
          <p:cNvPr id="487" name="Google Shape;487;p88"/>
          <p:cNvSpPr txBox="1"/>
          <p:nvPr>
            <p:ph type="title"/>
          </p:nvPr>
        </p:nvSpPr>
        <p:spPr>
          <a:xfrm>
            <a:off x="431800" y="2184922"/>
            <a:ext cx="43560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0"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488" name="Google Shape;488;p88"/>
          <p:cNvCxnSpPr/>
          <p:nvPr/>
        </p:nvCxnSpPr>
        <p:spPr>
          <a:xfrm>
            <a:off x="431800" y="2184922"/>
            <a:ext cx="4356000" cy="0"/>
          </a:xfrm>
          <a:prstGeom prst="straightConnector1">
            <a:avLst/>
          </a:prstGeom>
          <a:noFill/>
          <a:ln cap="flat" cmpd="sng" w="38100">
            <a:solidFill>
              <a:schemeClr val="lt1"/>
            </a:solidFill>
            <a:prstDash val="solid"/>
            <a:round/>
            <a:headEnd len="sm" w="sm" type="none"/>
            <a:tailEnd len="sm" w="sm" type="none"/>
          </a:ln>
        </p:spPr>
      </p:cxnSp>
      <p:sp>
        <p:nvSpPr>
          <p:cNvPr id="489" name="Google Shape;489;p88"/>
          <p:cNvSpPr/>
          <p:nvPr>
            <p:ph idx="2" type="pic"/>
          </p:nvPr>
        </p:nvSpPr>
        <p:spPr>
          <a:xfrm>
            <a:off x="5651872" y="0"/>
            <a:ext cx="3493800" cy="4573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spcBef>
                <a:spcPts val="6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3pPr>
            <a:lvl4pPr lvl="3" marR="0" rtl="0" algn="l">
              <a:spcBef>
                <a:spcPts val="0"/>
              </a:spcBef>
              <a:spcAft>
                <a:spcPts val="0"/>
              </a:spcAft>
              <a:buClr>
                <a:schemeClr val="lt1"/>
              </a:buClr>
              <a:buSzPts val="2100"/>
              <a:buFont typeface="Arial"/>
              <a:buNone/>
              <a:defRPr b="0" i="0" sz="2100" u="none" cap="none" strike="noStrike">
                <a:solidFill>
                  <a:schemeClr val="lt1"/>
                </a:solidFill>
                <a:latin typeface="Arial"/>
                <a:ea typeface="Arial"/>
                <a:cs typeface="Arial"/>
                <a:sym typeface="Arial"/>
              </a:defRPr>
            </a:lvl4pPr>
            <a:lvl5pPr lvl="4"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490" name="Google Shape;490;p88"/>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6" showMasterSp="0">
  <p:cSld name="1_Heading, bullets, image (Light)_5">
    <p:bg>
      <p:bgPr>
        <a:solidFill>
          <a:schemeClr val="dk2"/>
        </a:solidFill>
      </p:bgPr>
    </p:bg>
    <p:spTree>
      <p:nvGrpSpPr>
        <p:cNvPr id="491" name="Shape 491"/>
        <p:cNvGrpSpPr/>
        <p:nvPr/>
      </p:nvGrpSpPr>
      <p:grpSpPr>
        <a:xfrm>
          <a:off x="0" y="0"/>
          <a:ext cx="0" cy="0"/>
          <a:chOff x="0" y="0"/>
          <a:chExt cx="0" cy="0"/>
        </a:xfrm>
      </p:grpSpPr>
      <p:cxnSp>
        <p:nvCxnSpPr>
          <p:cNvPr id="492" name="Google Shape;492;p89"/>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493" name="Google Shape;493;p89"/>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94" name="Google Shape;494;p89"/>
          <p:cNvSpPr/>
          <p:nvPr>
            <p:ph idx="2" type="pic"/>
          </p:nvPr>
        </p:nvSpPr>
        <p:spPr>
          <a:xfrm>
            <a:off x="5251450" y="702659"/>
            <a:ext cx="3892500" cy="3451800"/>
          </a:xfrm>
          <a:prstGeom prst="rect">
            <a:avLst/>
          </a:prstGeom>
          <a:noFill/>
          <a:ln>
            <a:noFill/>
          </a:ln>
        </p:spPr>
      </p:sp>
      <p:sp>
        <p:nvSpPr>
          <p:cNvPr id="495" name="Google Shape;495;p89"/>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496" name="Google Shape;496;p89"/>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op slide (Dark)" showMasterSp="0">
  <p:cSld name="1_Top slide (Dark)">
    <p:bg>
      <p:bgPr>
        <a:solidFill>
          <a:schemeClr val="dk2"/>
        </a:solidFill>
      </p:bgPr>
    </p:bg>
    <p:spTree>
      <p:nvGrpSpPr>
        <p:cNvPr id="497" name="Shape 497"/>
        <p:cNvGrpSpPr/>
        <p:nvPr/>
      </p:nvGrpSpPr>
      <p:grpSpPr>
        <a:xfrm>
          <a:off x="0" y="0"/>
          <a:ext cx="0" cy="0"/>
          <a:chOff x="0" y="0"/>
          <a:chExt cx="0" cy="0"/>
        </a:xfrm>
      </p:grpSpPr>
      <p:sp>
        <p:nvSpPr>
          <p:cNvPr id="498" name="Google Shape;498;p90"/>
          <p:cNvSpPr txBox="1"/>
          <p:nvPr>
            <p:ph type="title"/>
          </p:nvPr>
        </p:nvSpPr>
        <p:spPr>
          <a:xfrm>
            <a:off x="431800" y="2184922"/>
            <a:ext cx="4353600" cy="571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lt1"/>
              </a:buClr>
              <a:buSzPts val="3400"/>
              <a:buNone/>
              <a:defRPr b="1" sz="3400">
                <a:solidFill>
                  <a:schemeClr val="lt1"/>
                </a:solidFill>
              </a:defRPr>
            </a:lvl1pPr>
            <a:lvl2pPr lvl="1" rtl="0" algn="l">
              <a:lnSpc>
                <a:spcPct val="85000"/>
              </a:lnSpc>
              <a:spcBef>
                <a:spcPts val="0"/>
              </a:spcBef>
              <a:spcAft>
                <a:spcPts val="0"/>
              </a:spcAft>
              <a:buSzPts val="1400"/>
              <a:buNone/>
              <a:defRPr/>
            </a:lvl2pPr>
            <a:lvl3pPr lvl="2" rtl="0" algn="l">
              <a:lnSpc>
                <a:spcPct val="85000"/>
              </a:lnSpc>
              <a:spcBef>
                <a:spcPts val="0"/>
              </a:spcBef>
              <a:spcAft>
                <a:spcPts val="0"/>
              </a:spcAft>
              <a:buSzPts val="1400"/>
              <a:buNone/>
              <a:defRPr/>
            </a:lvl3pPr>
            <a:lvl4pPr lvl="3" rtl="0" algn="l">
              <a:lnSpc>
                <a:spcPct val="85000"/>
              </a:lnSpc>
              <a:spcBef>
                <a:spcPts val="0"/>
              </a:spcBef>
              <a:spcAft>
                <a:spcPts val="0"/>
              </a:spcAft>
              <a:buSzPts val="1400"/>
              <a:buNone/>
              <a:defRPr/>
            </a:lvl4pPr>
            <a:lvl5pPr lvl="4" rtl="0" algn="l">
              <a:lnSpc>
                <a:spcPct val="85000"/>
              </a:lnSpc>
              <a:spcBef>
                <a:spcPts val="0"/>
              </a:spcBef>
              <a:spcAft>
                <a:spcPts val="0"/>
              </a:spcAft>
              <a:buSzPts val="1400"/>
              <a:buNone/>
              <a:defRPr/>
            </a:lvl5pPr>
            <a:lvl6pPr lvl="5" rtl="0" algn="l">
              <a:lnSpc>
                <a:spcPct val="85000"/>
              </a:lnSpc>
              <a:spcBef>
                <a:spcPts val="0"/>
              </a:spcBef>
              <a:spcAft>
                <a:spcPts val="0"/>
              </a:spcAft>
              <a:buSzPts val="1400"/>
              <a:buNone/>
              <a:defRPr/>
            </a:lvl6pPr>
            <a:lvl7pPr lvl="6" rtl="0" algn="l">
              <a:lnSpc>
                <a:spcPct val="85000"/>
              </a:lnSpc>
              <a:spcBef>
                <a:spcPts val="0"/>
              </a:spcBef>
              <a:spcAft>
                <a:spcPts val="0"/>
              </a:spcAft>
              <a:buSzPts val="1400"/>
              <a:buNone/>
              <a:defRPr/>
            </a:lvl7pPr>
            <a:lvl8pPr lvl="7" rtl="0" algn="l">
              <a:lnSpc>
                <a:spcPct val="85000"/>
              </a:lnSpc>
              <a:spcBef>
                <a:spcPts val="0"/>
              </a:spcBef>
              <a:spcAft>
                <a:spcPts val="0"/>
              </a:spcAft>
              <a:buSzPts val="1400"/>
              <a:buNone/>
              <a:defRPr/>
            </a:lvl8pPr>
            <a:lvl9pPr lvl="8" rtl="0" algn="l">
              <a:lnSpc>
                <a:spcPct val="85000"/>
              </a:lnSpc>
              <a:spcBef>
                <a:spcPts val="0"/>
              </a:spcBef>
              <a:spcAft>
                <a:spcPts val="0"/>
              </a:spcAft>
              <a:buSzPts val="1400"/>
              <a:buNone/>
              <a:defRPr/>
            </a:lvl9pPr>
          </a:lstStyle>
          <a:p/>
        </p:txBody>
      </p:sp>
      <p:cxnSp>
        <p:nvCxnSpPr>
          <p:cNvPr id="499" name="Google Shape;499;p90"/>
          <p:cNvCxnSpPr/>
          <p:nvPr/>
        </p:nvCxnSpPr>
        <p:spPr>
          <a:xfrm>
            <a:off x="431800" y="2184922"/>
            <a:ext cx="4353600" cy="0"/>
          </a:xfrm>
          <a:prstGeom prst="straightConnector1">
            <a:avLst/>
          </a:prstGeom>
          <a:noFill/>
          <a:ln cap="flat" cmpd="sng" w="76200">
            <a:solidFill>
              <a:schemeClr val="lt1"/>
            </a:solidFill>
            <a:prstDash val="solid"/>
            <a:round/>
            <a:headEnd len="sm" w="sm" type="none"/>
            <a:tailEnd len="sm" w="sm" type="none"/>
          </a:ln>
        </p:spPr>
      </p:cxnSp>
      <p:pic>
        <p:nvPicPr>
          <p:cNvPr id="500" name="Google Shape;500;p90"/>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501" name="Google Shape;501;p90"/>
          <p:cNvSpPr txBox="1"/>
          <p:nvPr>
            <p:ph idx="1" type="body"/>
          </p:nvPr>
        </p:nvSpPr>
        <p:spPr>
          <a:xfrm>
            <a:off x="431800" y="3720363"/>
            <a:ext cx="4353600" cy="4539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02" name="Google Shape;502;p90"/>
          <p:cNvSpPr/>
          <p:nvPr>
            <p:ph idx="2" type="pic"/>
          </p:nvPr>
        </p:nvSpPr>
        <p:spPr>
          <a:xfrm>
            <a:off x="5651872" y="0"/>
            <a:ext cx="3493800" cy="4573500"/>
          </a:xfrm>
          <a:prstGeom prst="rect">
            <a:avLst/>
          </a:prstGeom>
          <a:noFill/>
          <a:ln>
            <a:noFill/>
          </a:ln>
        </p:spPr>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6" showMasterSp="0">
  <p:cSld name="Bullets, image (Dark)_7">
    <p:bg>
      <p:bgPr>
        <a:solidFill>
          <a:schemeClr val="dk2"/>
        </a:solidFill>
      </p:bgPr>
    </p:bg>
    <p:spTree>
      <p:nvGrpSpPr>
        <p:cNvPr id="503" name="Shape 503"/>
        <p:cNvGrpSpPr/>
        <p:nvPr/>
      </p:nvGrpSpPr>
      <p:grpSpPr>
        <a:xfrm>
          <a:off x="0" y="0"/>
          <a:ext cx="0" cy="0"/>
          <a:chOff x="0" y="0"/>
          <a:chExt cx="0" cy="0"/>
        </a:xfrm>
      </p:grpSpPr>
      <p:sp>
        <p:nvSpPr>
          <p:cNvPr id="504" name="Google Shape;504;p91"/>
          <p:cNvSpPr txBox="1"/>
          <p:nvPr>
            <p:ph idx="1" type="body"/>
          </p:nvPr>
        </p:nvSpPr>
        <p:spPr>
          <a:xfrm>
            <a:off x="431801" y="682938"/>
            <a:ext cx="3921000" cy="34716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05" name="Google Shape;505;p91"/>
          <p:cNvSpPr/>
          <p:nvPr>
            <p:ph idx="2" type="pic"/>
          </p:nvPr>
        </p:nvSpPr>
        <p:spPr>
          <a:xfrm>
            <a:off x="5251450" y="702659"/>
            <a:ext cx="3892500" cy="3471600"/>
          </a:xfrm>
          <a:prstGeom prst="rect">
            <a:avLst/>
          </a:prstGeom>
          <a:noFill/>
          <a:ln>
            <a:noFill/>
          </a:ln>
        </p:spPr>
      </p:sp>
      <p:sp>
        <p:nvSpPr>
          <p:cNvPr id="506" name="Google Shape;506;p91"/>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7" showMasterSp="0">
  <p:cSld name="2_Heading, bullets, image (Light)_2">
    <p:bg>
      <p:bgPr>
        <a:solidFill>
          <a:schemeClr val="dk2"/>
        </a:solidFill>
      </p:bgPr>
    </p:bg>
    <p:spTree>
      <p:nvGrpSpPr>
        <p:cNvPr id="507" name="Shape 507"/>
        <p:cNvGrpSpPr/>
        <p:nvPr/>
      </p:nvGrpSpPr>
      <p:grpSpPr>
        <a:xfrm>
          <a:off x="0" y="0"/>
          <a:ext cx="0" cy="0"/>
          <a:chOff x="0" y="0"/>
          <a:chExt cx="0" cy="0"/>
        </a:xfrm>
      </p:grpSpPr>
      <p:sp>
        <p:nvSpPr>
          <p:cNvPr id="508" name="Google Shape;508;p92"/>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09" name="Google Shape;509;p92"/>
          <p:cNvSpPr/>
          <p:nvPr>
            <p:ph idx="2" type="pic"/>
          </p:nvPr>
        </p:nvSpPr>
        <p:spPr>
          <a:xfrm>
            <a:off x="5251450" y="702659"/>
            <a:ext cx="3892500" cy="34518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510" name="Google Shape;510;p92"/>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11" name="Google Shape;511;p92"/>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8" showMasterSp="0">
  <p:cSld name="1_Heading, bullets, image (Light)_6">
    <p:bg>
      <p:bgPr>
        <a:solidFill>
          <a:schemeClr val="dk2"/>
        </a:solidFill>
      </p:bgPr>
    </p:bg>
    <p:spTree>
      <p:nvGrpSpPr>
        <p:cNvPr id="512" name="Shape 512"/>
        <p:cNvGrpSpPr/>
        <p:nvPr/>
      </p:nvGrpSpPr>
      <p:grpSpPr>
        <a:xfrm>
          <a:off x="0" y="0"/>
          <a:ext cx="0" cy="0"/>
          <a:chOff x="0" y="0"/>
          <a:chExt cx="0" cy="0"/>
        </a:xfrm>
      </p:grpSpPr>
      <p:cxnSp>
        <p:nvCxnSpPr>
          <p:cNvPr id="513" name="Google Shape;513;p93"/>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514" name="Google Shape;514;p93"/>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15" name="Google Shape;515;p93"/>
          <p:cNvSpPr/>
          <p:nvPr>
            <p:ph idx="2" type="pic"/>
          </p:nvPr>
        </p:nvSpPr>
        <p:spPr>
          <a:xfrm>
            <a:off x="5251450" y="702659"/>
            <a:ext cx="3892500" cy="34518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516" name="Google Shape;516;p93"/>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17" name="Google Shape;517;p93"/>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9" showMasterSp="0">
  <p:cSld name="1_Heading, bullets, image (Light)_7">
    <p:bg>
      <p:bgPr>
        <a:solidFill>
          <a:schemeClr val="dk2"/>
        </a:solidFill>
      </p:bgPr>
    </p:bg>
    <p:spTree>
      <p:nvGrpSpPr>
        <p:cNvPr id="518" name="Shape 518"/>
        <p:cNvGrpSpPr/>
        <p:nvPr/>
      </p:nvGrpSpPr>
      <p:grpSpPr>
        <a:xfrm>
          <a:off x="0" y="0"/>
          <a:ext cx="0" cy="0"/>
          <a:chOff x="0" y="0"/>
          <a:chExt cx="0" cy="0"/>
        </a:xfrm>
      </p:grpSpPr>
      <p:sp>
        <p:nvSpPr>
          <p:cNvPr id="519" name="Google Shape;519;p94"/>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0"/>
              </a:spcBef>
              <a:spcAft>
                <a:spcPts val="0"/>
              </a:spcAft>
              <a:buClr>
                <a:schemeClr val="dk1"/>
              </a:buClr>
              <a:buSzPts val="1800"/>
              <a:buChar char="–"/>
              <a:defRPr sz="1800"/>
            </a:lvl3pPr>
            <a:lvl4pPr indent="-342900" lvl="3" marL="1828800" rtl="0" algn="l">
              <a:lnSpc>
                <a:spcPct val="90000"/>
              </a:lnSpc>
              <a:spcBef>
                <a:spcPts val="0"/>
              </a:spcBef>
              <a:spcAft>
                <a:spcPts val="0"/>
              </a:spcAft>
              <a:buClr>
                <a:schemeClr val="dk1"/>
              </a:buClr>
              <a:buSzPts val="1800"/>
              <a:buChar char="–"/>
              <a:defRPr sz="1800"/>
            </a:lvl4pPr>
            <a:lvl5pPr indent="-342900" lvl="4" marL="2286000" rtl="0" algn="l">
              <a:lnSpc>
                <a:spcPct val="90000"/>
              </a:lnSpc>
              <a:spcBef>
                <a:spcPts val="0"/>
              </a:spcBef>
              <a:spcAft>
                <a:spcPts val="0"/>
              </a:spcAft>
              <a:buClr>
                <a:schemeClr val="dk1"/>
              </a:buClr>
              <a:buSzPts val="1800"/>
              <a:buChar char="–"/>
              <a:defRPr sz="18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520" name="Google Shape;520;p94"/>
          <p:cNvSpPr/>
          <p:nvPr>
            <p:ph idx="2" type="pic"/>
          </p:nvPr>
        </p:nvSpPr>
        <p:spPr>
          <a:xfrm>
            <a:off x="5251450" y="702659"/>
            <a:ext cx="3892500" cy="3451800"/>
          </a:xfrm>
          <a:prstGeom prst="rect">
            <a:avLst/>
          </a:prstGeom>
          <a:noFill/>
          <a:ln>
            <a:noFill/>
          </a:ln>
        </p:spPr>
      </p:sp>
      <p:sp>
        <p:nvSpPr>
          <p:cNvPr id="521" name="Google Shape;521;p94"/>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90000"/>
              </a:lnSpc>
              <a:spcBef>
                <a:spcPts val="800"/>
              </a:spcBef>
              <a:spcAft>
                <a:spcPts val="0"/>
              </a:spcAft>
              <a:buClr>
                <a:schemeClr val="dk1"/>
              </a:buClr>
              <a:buSzPts val="1800"/>
              <a:buNone/>
              <a:defRPr/>
            </a:lvl2pPr>
            <a:lvl3pPr indent="-342900" lvl="2" marL="1371600" rtl="0" algn="l">
              <a:lnSpc>
                <a:spcPct val="90000"/>
              </a:lnSpc>
              <a:spcBef>
                <a:spcPts val="0"/>
              </a:spcBef>
              <a:spcAft>
                <a:spcPts val="0"/>
              </a:spcAft>
              <a:buClr>
                <a:schemeClr val="dk1"/>
              </a:buClr>
              <a:buSzPts val="1800"/>
              <a:buChar char="–"/>
              <a:defRPr/>
            </a:lvl3pPr>
            <a:lvl4pPr indent="-342900" lvl="3" marL="1828800" rtl="0" algn="l">
              <a:lnSpc>
                <a:spcPct val="90000"/>
              </a:lnSpc>
              <a:spcBef>
                <a:spcPts val="0"/>
              </a:spcBef>
              <a:spcAft>
                <a:spcPts val="0"/>
              </a:spcAft>
              <a:buClr>
                <a:schemeClr val="dk1"/>
              </a:buClr>
              <a:buSzPts val="1800"/>
              <a:buChar char="–"/>
              <a:defRPr/>
            </a:lvl4pPr>
            <a:lvl5pPr indent="-342900" lvl="4" marL="2286000" rtl="0" algn="l">
              <a:lnSpc>
                <a:spcPct val="90000"/>
              </a:lnSpc>
              <a:spcBef>
                <a:spcPts val="0"/>
              </a:spcBef>
              <a:spcAft>
                <a:spcPts val="0"/>
              </a:spcAft>
              <a:buClr>
                <a:schemeClr val="dk1"/>
              </a:buClr>
              <a:buSzPts val="1800"/>
              <a:buChar char="–"/>
              <a:defRPr/>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522" name="Google Shape;522;p94"/>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90000"/>
              </a:lnSpc>
              <a:spcBef>
                <a:spcPts val="0"/>
              </a:spcBef>
              <a:spcAft>
                <a:spcPts val="0"/>
              </a:spcAft>
              <a:buClr>
                <a:schemeClr val="dk1"/>
              </a:buClr>
              <a:buSzPts val="1200"/>
              <a:buNone/>
              <a:defRPr sz="1200"/>
            </a:lvl2pPr>
            <a:lvl3pPr indent="-304800" lvl="2" marL="1371600" rtl="0" algn="l">
              <a:lnSpc>
                <a:spcPct val="90000"/>
              </a:lnSpc>
              <a:spcBef>
                <a:spcPts val="0"/>
              </a:spcBef>
              <a:spcAft>
                <a:spcPts val="0"/>
              </a:spcAft>
              <a:buClr>
                <a:schemeClr val="dk1"/>
              </a:buClr>
              <a:buSzPts val="1200"/>
              <a:buChar char="–"/>
              <a:defRPr sz="1200"/>
            </a:lvl3pPr>
            <a:lvl4pPr indent="-304800" lvl="3" marL="1828800" rtl="0" algn="l">
              <a:lnSpc>
                <a:spcPct val="90000"/>
              </a:lnSpc>
              <a:spcBef>
                <a:spcPts val="0"/>
              </a:spcBef>
              <a:spcAft>
                <a:spcPts val="0"/>
              </a:spcAft>
              <a:buClr>
                <a:schemeClr val="dk1"/>
              </a:buClr>
              <a:buSzPts val="1200"/>
              <a:buChar char="–"/>
              <a:defRPr sz="1200"/>
            </a:lvl4pPr>
            <a:lvl5pPr indent="-304800" lvl="4" marL="2286000" rtl="0" algn="l">
              <a:lnSpc>
                <a:spcPct val="90000"/>
              </a:lnSpc>
              <a:spcBef>
                <a:spcPts val="0"/>
              </a:spcBef>
              <a:spcAft>
                <a:spcPts val="0"/>
              </a:spcAft>
              <a:buClr>
                <a:schemeClr val="dk1"/>
              </a:buClr>
              <a:buSzPts val="1200"/>
              <a:buChar char="–"/>
              <a:defRPr sz="12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0" showMasterSp="0">
  <p:cSld name="1_Heading, bullets, image (Light)_8">
    <p:bg>
      <p:bgPr>
        <a:solidFill>
          <a:schemeClr val="dk2"/>
        </a:solidFill>
      </p:bgPr>
    </p:bg>
    <p:spTree>
      <p:nvGrpSpPr>
        <p:cNvPr id="523" name="Shape 523"/>
        <p:cNvGrpSpPr/>
        <p:nvPr/>
      </p:nvGrpSpPr>
      <p:grpSpPr>
        <a:xfrm>
          <a:off x="0" y="0"/>
          <a:ext cx="0" cy="0"/>
          <a:chOff x="0" y="0"/>
          <a:chExt cx="0" cy="0"/>
        </a:xfrm>
      </p:grpSpPr>
      <p:sp>
        <p:nvSpPr>
          <p:cNvPr id="524" name="Google Shape;524;p95"/>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0"/>
              </a:spcBef>
              <a:spcAft>
                <a:spcPts val="0"/>
              </a:spcAft>
              <a:buClr>
                <a:schemeClr val="dk1"/>
              </a:buClr>
              <a:buSzPts val="1800"/>
              <a:buChar char="–"/>
              <a:defRPr sz="1800"/>
            </a:lvl3pPr>
            <a:lvl4pPr indent="-342900" lvl="3" marL="1828800" rtl="0" algn="l">
              <a:lnSpc>
                <a:spcPct val="90000"/>
              </a:lnSpc>
              <a:spcBef>
                <a:spcPts val="0"/>
              </a:spcBef>
              <a:spcAft>
                <a:spcPts val="0"/>
              </a:spcAft>
              <a:buClr>
                <a:schemeClr val="dk1"/>
              </a:buClr>
              <a:buSzPts val="1800"/>
              <a:buChar char="–"/>
              <a:defRPr sz="1800"/>
            </a:lvl4pPr>
            <a:lvl5pPr indent="-342900" lvl="4" marL="2286000" rtl="0" algn="l">
              <a:lnSpc>
                <a:spcPct val="90000"/>
              </a:lnSpc>
              <a:spcBef>
                <a:spcPts val="0"/>
              </a:spcBef>
              <a:spcAft>
                <a:spcPts val="0"/>
              </a:spcAft>
              <a:buClr>
                <a:schemeClr val="dk1"/>
              </a:buClr>
              <a:buSzPts val="1800"/>
              <a:buChar char="–"/>
              <a:defRPr sz="18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525" name="Google Shape;525;p95"/>
          <p:cNvSpPr/>
          <p:nvPr>
            <p:ph idx="2" type="pic"/>
          </p:nvPr>
        </p:nvSpPr>
        <p:spPr>
          <a:xfrm>
            <a:off x="5251450" y="702659"/>
            <a:ext cx="3892500" cy="3451800"/>
          </a:xfrm>
          <a:prstGeom prst="rect">
            <a:avLst/>
          </a:prstGeom>
          <a:noFill/>
          <a:ln>
            <a:noFill/>
          </a:ln>
        </p:spPr>
      </p:sp>
      <p:sp>
        <p:nvSpPr>
          <p:cNvPr id="526" name="Google Shape;526;p95"/>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90000"/>
              </a:lnSpc>
              <a:spcBef>
                <a:spcPts val="800"/>
              </a:spcBef>
              <a:spcAft>
                <a:spcPts val="0"/>
              </a:spcAft>
              <a:buClr>
                <a:schemeClr val="dk1"/>
              </a:buClr>
              <a:buSzPts val="1800"/>
              <a:buNone/>
              <a:defRPr/>
            </a:lvl2pPr>
            <a:lvl3pPr indent="-342900" lvl="2" marL="1371600" rtl="0" algn="l">
              <a:lnSpc>
                <a:spcPct val="90000"/>
              </a:lnSpc>
              <a:spcBef>
                <a:spcPts val="0"/>
              </a:spcBef>
              <a:spcAft>
                <a:spcPts val="0"/>
              </a:spcAft>
              <a:buClr>
                <a:schemeClr val="dk1"/>
              </a:buClr>
              <a:buSzPts val="1800"/>
              <a:buChar char="–"/>
              <a:defRPr/>
            </a:lvl3pPr>
            <a:lvl4pPr indent="-342900" lvl="3" marL="1828800" rtl="0" algn="l">
              <a:lnSpc>
                <a:spcPct val="90000"/>
              </a:lnSpc>
              <a:spcBef>
                <a:spcPts val="0"/>
              </a:spcBef>
              <a:spcAft>
                <a:spcPts val="0"/>
              </a:spcAft>
              <a:buClr>
                <a:schemeClr val="dk1"/>
              </a:buClr>
              <a:buSzPts val="1800"/>
              <a:buChar char="–"/>
              <a:defRPr/>
            </a:lvl4pPr>
            <a:lvl5pPr indent="-342900" lvl="4" marL="2286000" rtl="0" algn="l">
              <a:lnSpc>
                <a:spcPct val="90000"/>
              </a:lnSpc>
              <a:spcBef>
                <a:spcPts val="0"/>
              </a:spcBef>
              <a:spcAft>
                <a:spcPts val="0"/>
              </a:spcAft>
              <a:buClr>
                <a:schemeClr val="dk1"/>
              </a:buClr>
              <a:buSzPts val="1800"/>
              <a:buChar char="–"/>
              <a:defRPr/>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527" name="Google Shape;527;p95"/>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90000"/>
              </a:lnSpc>
              <a:spcBef>
                <a:spcPts val="0"/>
              </a:spcBef>
              <a:spcAft>
                <a:spcPts val="0"/>
              </a:spcAft>
              <a:buClr>
                <a:schemeClr val="dk1"/>
              </a:buClr>
              <a:buSzPts val="1200"/>
              <a:buNone/>
              <a:defRPr sz="1200"/>
            </a:lvl2pPr>
            <a:lvl3pPr indent="-304800" lvl="2" marL="1371600" rtl="0" algn="l">
              <a:lnSpc>
                <a:spcPct val="90000"/>
              </a:lnSpc>
              <a:spcBef>
                <a:spcPts val="0"/>
              </a:spcBef>
              <a:spcAft>
                <a:spcPts val="0"/>
              </a:spcAft>
              <a:buClr>
                <a:schemeClr val="dk1"/>
              </a:buClr>
              <a:buSzPts val="1200"/>
              <a:buChar char="–"/>
              <a:defRPr sz="1200"/>
            </a:lvl3pPr>
            <a:lvl4pPr indent="-304800" lvl="3" marL="1828800" rtl="0" algn="l">
              <a:lnSpc>
                <a:spcPct val="90000"/>
              </a:lnSpc>
              <a:spcBef>
                <a:spcPts val="0"/>
              </a:spcBef>
              <a:spcAft>
                <a:spcPts val="0"/>
              </a:spcAft>
              <a:buClr>
                <a:schemeClr val="dk1"/>
              </a:buClr>
              <a:buSzPts val="1200"/>
              <a:buChar char="–"/>
              <a:defRPr sz="1200"/>
            </a:lvl4pPr>
            <a:lvl5pPr indent="-304800" lvl="4" marL="2286000" rtl="0" algn="l">
              <a:lnSpc>
                <a:spcPct val="90000"/>
              </a:lnSpc>
              <a:spcBef>
                <a:spcPts val="0"/>
              </a:spcBef>
              <a:spcAft>
                <a:spcPts val="0"/>
              </a:spcAft>
              <a:buClr>
                <a:schemeClr val="dk1"/>
              </a:buClr>
              <a:buSzPts val="1200"/>
              <a:buChar char="–"/>
              <a:defRPr sz="12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4" showMasterSp="0">
  <p:cSld name="Blank, title (Dark)_4">
    <p:bg>
      <p:bgPr>
        <a:solidFill>
          <a:schemeClr val="dk2"/>
        </a:solidFill>
      </p:bgPr>
    </p:bg>
    <p:spTree>
      <p:nvGrpSpPr>
        <p:cNvPr id="528" name="Shape 528"/>
        <p:cNvGrpSpPr/>
        <p:nvPr/>
      </p:nvGrpSpPr>
      <p:grpSpPr>
        <a:xfrm>
          <a:off x="0" y="0"/>
          <a:ext cx="0" cy="0"/>
          <a:chOff x="0" y="0"/>
          <a:chExt cx="0" cy="0"/>
        </a:xfrm>
      </p:grpSpPr>
      <p:sp>
        <p:nvSpPr>
          <p:cNvPr id="529" name="Google Shape;529;p96"/>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0"/>
              </a:spcBef>
              <a:spcAft>
                <a:spcPts val="0"/>
              </a:spcAft>
              <a:buClr>
                <a:schemeClr val="dk1"/>
              </a:buClr>
              <a:buSzPts val="1800"/>
              <a:buChar char="–"/>
              <a:defRPr sz="1800"/>
            </a:lvl3pPr>
            <a:lvl4pPr indent="-342900" lvl="3" marL="1828800" rtl="0" algn="l">
              <a:lnSpc>
                <a:spcPct val="90000"/>
              </a:lnSpc>
              <a:spcBef>
                <a:spcPts val="0"/>
              </a:spcBef>
              <a:spcAft>
                <a:spcPts val="0"/>
              </a:spcAft>
              <a:buClr>
                <a:schemeClr val="dk1"/>
              </a:buClr>
              <a:buSzPts val="1800"/>
              <a:buChar char="–"/>
              <a:defRPr sz="1800"/>
            </a:lvl4pPr>
            <a:lvl5pPr indent="-342900" lvl="4" marL="2286000" rtl="0" algn="l">
              <a:lnSpc>
                <a:spcPct val="90000"/>
              </a:lnSpc>
              <a:spcBef>
                <a:spcPts val="0"/>
              </a:spcBef>
              <a:spcAft>
                <a:spcPts val="0"/>
              </a:spcAft>
              <a:buClr>
                <a:schemeClr val="dk1"/>
              </a:buClr>
              <a:buSzPts val="1800"/>
              <a:buChar char="–"/>
              <a:defRPr sz="18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530" name="Google Shape;530;p96"/>
          <p:cNvSpPr txBox="1"/>
          <p:nvPr>
            <p:ph idx="2" type="body"/>
          </p:nvPr>
        </p:nvSpPr>
        <p:spPr>
          <a:xfrm>
            <a:off x="431801" y="1447800"/>
            <a:ext cx="5645100" cy="2651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0"/>
              </a:spcBef>
              <a:spcAft>
                <a:spcPts val="0"/>
              </a:spcAft>
              <a:buClr>
                <a:schemeClr val="dk1"/>
              </a:buClr>
              <a:buSzPts val="1800"/>
              <a:buChar char="–"/>
              <a:defRPr sz="1800"/>
            </a:lvl3pPr>
            <a:lvl4pPr indent="-342900" lvl="3" marL="1828800" rtl="0" algn="l">
              <a:lnSpc>
                <a:spcPct val="90000"/>
              </a:lnSpc>
              <a:spcBef>
                <a:spcPts val="0"/>
              </a:spcBef>
              <a:spcAft>
                <a:spcPts val="0"/>
              </a:spcAft>
              <a:buClr>
                <a:schemeClr val="dk1"/>
              </a:buClr>
              <a:buSzPts val="1800"/>
              <a:buChar char="–"/>
              <a:defRPr sz="1800"/>
            </a:lvl4pPr>
            <a:lvl5pPr indent="-342900" lvl="4" marL="2286000" rtl="0" algn="l">
              <a:lnSpc>
                <a:spcPct val="90000"/>
              </a:lnSpc>
              <a:spcBef>
                <a:spcPts val="0"/>
              </a:spcBef>
              <a:spcAft>
                <a:spcPts val="0"/>
              </a:spcAft>
              <a:buClr>
                <a:schemeClr val="dk1"/>
              </a:buClr>
              <a:buSzPts val="1800"/>
              <a:buChar char="–"/>
              <a:defRPr sz="18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531" name="Google Shape;531;p96"/>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90000"/>
              </a:lnSpc>
              <a:spcBef>
                <a:spcPts val="0"/>
              </a:spcBef>
              <a:spcAft>
                <a:spcPts val="0"/>
              </a:spcAft>
              <a:buClr>
                <a:schemeClr val="dk1"/>
              </a:buClr>
              <a:buSzPts val="1200"/>
              <a:buNone/>
              <a:defRPr sz="1200"/>
            </a:lvl2pPr>
            <a:lvl3pPr indent="-304800" lvl="2" marL="1371600" rtl="0" algn="l">
              <a:lnSpc>
                <a:spcPct val="90000"/>
              </a:lnSpc>
              <a:spcBef>
                <a:spcPts val="0"/>
              </a:spcBef>
              <a:spcAft>
                <a:spcPts val="0"/>
              </a:spcAft>
              <a:buClr>
                <a:schemeClr val="dk1"/>
              </a:buClr>
              <a:buSzPts val="1200"/>
              <a:buChar char="–"/>
              <a:defRPr sz="1200"/>
            </a:lvl3pPr>
            <a:lvl4pPr indent="-304800" lvl="3" marL="1828800" rtl="0" algn="l">
              <a:lnSpc>
                <a:spcPct val="90000"/>
              </a:lnSpc>
              <a:spcBef>
                <a:spcPts val="0"/>
              </a:spcBef>
              <a:spcAft>
                <a:spcPts val="0"/>
              </a:spcAft>
              <a:buClr>
                <a:schemeClr val="dk1"/>
              </a:buClr>
              <a:buSzPts val="1200"/>
              <a:buChar char="–"/>
              <a:defRPr sz="1200"/>
            </a:lvl4pPr>
            <a:lvl5pPr indent="-304800" lvl="4" marL="2286000" rtl="0" algn="l">
              <a:lnSpc>
                <a:spcPct val="90000"/>
              </a:lnSpc>
              <a:spcBef>
                <a:spcPts val="0"/>
              </a:spcBef>
              <a:spcAft>
                <a:spcPts val="0"/>
              </a:spcAft>
              <a:buClr>
                <a:schemeClr val="dk1"/>
              </a:buClr>
              <a:buSzPts val="1200"/>
              <a:buChar char="–"/>
              <a:defRPr sz="12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5" showMasterSp="0">
  <p:cSld name="Blank, title (Dark)_5">
    <p:bg>
      <p:bgPr>
        <a:solidFill>
          <a:schemeClr val="dk2"/>
        </a:solidFill>
      </p:bgPr>
    </p:bg>
    <p:spTree>
      <p:nvGrpSpPr>
        <p:cNvPr id="532" name="Shape 532"/>
        <p:cNvGrpSpPr/>
        <p:nvPr/>
      </p:nvGrpSpPr>
      <p:grpSpPr>
        <a:xfrm>
          <a:off x="0" y="0"/>
          <a:ext cx="0" cy="0"/>
          <a:chOff x="0" y="0"/>
          <a:chExt cx="0" cy="0"/>
        </a:xfrm>
      </p:grpSpPr>
      <p:sp>
        <p:nvSpPr>
          <p:cNvPr id="533" name="Google Shape;533;p97"/>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0"/>
              </a:spcBef>
              <a:spcAft>
                <a:spcPts val="0"/>
              </a:spcAft>
              <a:buClr>
                <a:schemeClr val="dk1"/>
              </a:buClr>
              <a:buSzPts val="1800"/>
              <a:buChar char="–"/>
              <a:defRPr sz="1800"/>
            </a:lvl3pPr>
            <a:lvl4pPr indent="-342900" lvl="3" marL="1828800" rtl="0" algn="l">
              <a:lnSpc>
                <a:spcPct val="90000"/>
              </a:lnSpc>
              <a:spcBef>
                <a:spcPts val="0"/>
              </a:spcBef>
              <a:spcAft>
                <a:spcPts val="0"/>
              </a:spcAft>
              <a:buClr>
                <a:schemeClr val="dk1"/>
              </a:buClr>
              <a:buSzPts val="1800"/>
              <a:buChar char="–"/>
              <a:defRPr sz="1800"/>
            </a:lvl4pPr>
            <a:lvl5pPr indent="-342900" lvl="4" marL="2286000" rtl="0" algn="l">
              <a:lnSpc>
                <a:spcPct val="90000"/>
              </a:lnSpc>
              <a:spcBef>
                <a:spcPts val="0"/>
              </a:spcBef>
              <a:spcAft>
                <a:spcPts val="0"/>
              </a:spcAft>
              <a:buClr>
                <a:schemeClr val="dk1"/>
              </a:buClr>
              <a:buSzPts val="1800"/>
              <a:buChar char="–"/>
              <a:defRPr sz="18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534" name="Google Shape;534;p97"/>
          <p:cNvSpPr txBox="1"/>
          <p:nvPr>
            <p:ph idx="2" type="body"/>
          </p:nvPr>
        </p:nvSpPr>
        <p:spPr>
          <a:xfrm>
            <a:off x="431801" y="1447800"/>
            <a:ext cx="5645100" cy="2651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lnSpc>
                <a:spcPct val="90000"/>
              </a:lnSpc>
              <a:spcBef>
                <a:spcPts val="800"/>
              </a:spcBef>
              <a:spcAft>
                <a:spcPts val="0"/>
              </a:spcAft>
              <a:buClr>
                <a:schemeClr val="dk1"/>
              </a:buClr>
              <a:buSzPts val="1800"/>
              <a:buNone/>
              <a:defRPr sz="1800"/>
            </a:lvl2pPr>
            <a:lvl3pPr indent="-342900" lvl="2" marL="1371600" rtl="0" algn="l">
              <a:lnSpc>
                <a:spcPct val="90000"/>
              </a:lnSpc>
              <a:spcBef>
                <a:spcPts val="0"/>
              </a:spcBef>
              <a:spcAft>
                <a:spcPts val="0"/>
              </a:spcAft>
              <a:buClr>
                <a:schemeClr val="dk1"/>
              </a:buClr>
              <a:buSzPts val="1800"/>
              <a:buChar char="–"/>
              <a:defRPr sz="1800"/>
            </a:lvl3pPr>
            <a:lvl4pPr indent="-342900" lvl="3" marL="1828800" rtl="0" algn="l">
              <a:lnSpc>
                <a:spcPct val="90000"/>
              </a:lnSpc>
              <a:spcBef>
                <a:spcPts val="0"/>
              </a:spcBef>
              <a:spcAft>
                <a:spcPts val="0"/>
              </a:spcAft>
              <a:buClr>
                <a:schemeClr val="dk1"/>
              </a:buClr>
              <a:buSzPts val="1800"/>
              <a:buChar char="–"/>
              <a:defRPr sz="1800"/>
            </a:lvl4pPr>
            <a:lvl5pPr indent="-342900" lvl="4" marL="2286000" rtl="0" algn="l">
              <a:lnSpc>
                <a:spcPct val="90000"/>
              </a:lnSpc>
              <a:spcBef>
                <a:spcPts val="0"/>
              </a:spcBef>
              <a:spcAft>
                <a:spcPts val="0"/>
              </a:spcAft>
              <a:buClr>
                <a:schemeClr val="dk1"/>
              </a:buClr>
              <a:buSzPts val="1800"/>
              <a:buChar char="–"/>
              <a:defRPr sz="18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
        <p:nvSpPr>
          <p:cNvPr id="535" name="Google Shape;535;p97"/>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90000"/>
              </a:lnSpc>
              <a:spcBef>
                <a:spcPts val="0"/>
              </a:spcBef>
              <a:spcAft>
                <a:spcPts val="0"/>
              </a:spcAft>
              <a:buClr>
                <a:schemeClr val="dk1"/>
              </a:buClr>
              <a:buSzPts val="1200"/>
              <a:buNone/>
              <a:defRPr sz="1200"/>
            </a:lvl2pPr>
            <a:lvl3pPr indent="-304800" lvl="2" marL="1371600" rtl="0" algn="l">
              <a:lnSpc>
                <a:spcPct val="90000"/>
              </a:lnSpc>
              <a:spcBef>
                <a:spcPts val="0"/>
              </a:spcBef>
              <a:spcAft>
                <a:spcPts val="0"/>
              </a:spcAft>
              <a:buClr>
                <a:schemeClr val="dk1"/>
              </a:buClr>
              <a:buSzPts val="1200"/>
              <a:buChar char="–"/>
              <a:defRPr sz="1200"/>
            </a:lvl3pPr>
            <a:lvl4pPr indent="-304800" lvl="3" marL="1828800" rtl="0" algn="l">
              <a:lnSpc>
                <a:spcPct val="90000"/>
              </a:lnSpc>
              <a:spcBef>
                <a:spcPts val="0"/>
              </a:spcBef>
              <a:spcAft>
                <a:spcPts val="0"/>
              </a:spcAft>
              <a:buClr>
                <a:schemeClr val="dk1"/>
              </a:buClr>
              <a:buSzPts val="1200"/>
              <a:buChar char="–"/>
              <a:defRPr sz="1200"/>
            </a:lvl4pPr>
            <a:lvl5pPr indent="-304800" lvl="4" marL="2286000" rtl="0" algn="l">
              <a:lnSpc>
                <a:spcPct val="90000"/>
              </a:lnSpc>
              <a:spcBef>
                <a:spcPts val="0"/>
              </a:spcBef>
              <a:spcAft>
                <a:spcPts val="0"/>
              </a:spcAft>
              <a:buClr>
                <a:schemeClr val="dk1"/>
              </a:buClr>
              <a:buSzPts val="1200"/>
              <a:buChar char="–"/>
              <a:defRPr sz="1200"/>
            </a:lvl5pPr>
            <a:lvl6pPr indent="-342900" lvl="5" marL="2743200" rtl="0" algn="l">
              <a:lnSpc>
                <a:spcPct val="90000"/>
              </a:lnSpc>
              <a:spcBef>
                <a:spcPts val="0"/>
              </a:spcBef>
              <a:spcAft>
                <a:spcPts val="0"/>
              </a:spcAft>
              <a:buClr>
                <a:schemeClr val="dk1"/>
              </a:buClr>
              <a:buSzPts val="1800"/>
              <a:buChar char="–"/>
              <a:defRPr/>
            </a:lvl6pPr>
            <a:lvl7pPr indent="-342900" lvl="6" marL="3200400" rtl="0" algn="l">
              <a:lnSpc>
                <a:spcPct val="90000"/>
              </a:lnSpc>
              <a:spcBef>
                <a:spcPts val="0"/>
              </a:spcBef>
              <a:spcAft>
                <a:spcPts val="0"/>
              </a:spcAft>
              <a:buClr>
                <a:schemeClr val="dk1"/>
              </a:buClr>
              <a:buSzPts val="1800"/>
              <a:buChar char="–"/>
              <a:defRPr/>
            </a:lvl7pPr>
            <a:lvl8pPr indent="-342900" lvl="7" marL="3657600" rtl="0" algn="l">
              <a:lnSpc>
                <a:spcPct val="90000"/>
              </a:lnSpc>
              <a:spcBef>
                <a:spcPts val="360"/>
              </a:spcBef>
              <a:spcAft>
                <a:spcPts val="0"/>
              </a:spcAft>
              <a:buClr>
                <a:schemeClr val="dk1"/>
              </a:buClr>
              <a:buSzPts val="1800"/>
              <a:buChar char="•"/>
              <a:defRPr/>
            </a:lvl8pPr>
            <a:lvl9pPr indent="-342900" lvl="8" marL="4114800" rtl="0" algn="l">
              <a:lnSpc>
                <a:spcPct val="90000"/>
              </a:lnSpc>
              <a:spcBef>
                <a:spcPts val="360"/>
              </a:spcBef>
              <a:spcAft>
                <a:spcPts val="0"/>
              </a:spcAft>
              <a:buClr>
                <a:schemeClr val="dk1"/>
              </a:buClr>
              <a:buSzPts val="1800"/>
              <a:buChar char="•"/>
              <a:defRPr/>
            </a:lvl9pPr>
          </a:lstStyle>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1" showMasterSp="0">
  <p:cSld name="1_Heading, bullets, image (Light)_9">
    <p:bg>
      <p:bgPr>
        <a:solidFill>
          <a:schemeClr val="dk2"/>
        </a:solidFill>
      </p:bgPr>
    </p:bg>
    <p:spTree>
      <p:nvGrpSpPr>
        <p:cNvPr id="536" name="Shape 536"/>
        <p:cNvGrpSpPr/>
        <p:nvPr/>
      </p:nvGrpSpPr>
      <p:grpSpPr>
        <a:xfrm>
          <a:off x="0" y="0"/>
          <a:ext cx="0" cy="0"/>
          <a:chOff x="0" y="0"/>
          <a:chExt cx="0" cy="0"/>
        </a:xfrm>
      </p:grpSpPr>
      <p:cxnSp>
        <p:nvCxnSpPr>
          <p:cNvPr id="537" name="Google Shape;537;p98"/>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538" name="Google Shape;538;p98"/>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39" name="Google Shape;539;p98"/>
          <p:cNvSpPr/>
          <p:nvPr>
            <p:ph idx="2" type="pic"/>
          </p:nvPr>
        </p:nvSpPr>
        <p:spPr>
          <a:xfrm>
            <a:off x="5251450" y="702659"/>
            <a:ext cx="3892500" cy="3451800"/>
          </a:xfrm>
          <a:prstGeom prst="rect">
            <a:avLst/>
          </a:prstGeom>
          <a:noFill/>
          <a:ln>
            <a:noFill/>
          </a:ln>
        </p:spPr>
      </p:sp>
      <p:sp>
        <p:nvSpPr>
          <p:cNvPr id="540" name="Google Shape;540;p98"/>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spcBef>
                <a:spcPts val="800"/>
              </a:spcBef>
              <a:spcAft>
                <a:spcPts val="0"/>
              </a:spcAft>
              <a:buClr>
                <a:schemeClr val="dk1"/>
              </a:buClr>
              <a:buSzPts val="1800"/>
              <a:buNone/>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541" name="Google Shape;541;p98"/>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spcBef>
                <a:spcPts val="0"/>
              </a:spcBef>
              <a:spcAft>
                <a:spcPts val="0"/>
              </a:spcAft>
              <a:buClr>
                <a:schemeClr val="dk1"/>
              </a:buClr>
              <a:buSzPts val="1200"/>
              <a:buNone/>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2" showMasterSp="0">
  <p:cSld name="1_Heading, bullets, image (Light)_10">
    <p:bg>
      <p:bgPr>
        <a:solidFill>
          <a:schemeClr val="dk2"/>
        </a:solidFill>
      </p:bgPr>
    </p:bg>
    <p:spTree>
      <p:nvGrpSpPr>
        <p:cNvPr id="542" name="Shape 542"/>
        <p:cNvGrpSpPr/>
        <p:nvPr/>
      </p:nvGrpSpPr>
      <p:grpSpPr>
        <a:xfrm>
          <a:off x="0" y="0"/>
          <a:ext cx="0" cy="0"/>
          <a:chOff x="0" y="0"/>
          <a:chExt cx="0" cy="0"/>
        </a:xfrm>
      </p:grpSpPr>
      <p:cxnSp>
        <p:nvCxnSpPr>
          <p:cNvPr id="543" name="Google Shape;543;p99"/>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544" name="Google Shape;544;p99"/>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45" name="Google Shape;545;p99"/>
          <p:cNvSpPr/>
          <p:nvPr>
            <p:ph idx="2" type="pic"/>
          </p:nvPr>
        </p:nvSpPr>
        <p:spPr>
          <a:xfrm>
            <a:off x="5251450" y="702659"/>
            <a:ext cx="3892500" cy="3451800"/>
          </a:xfrm>
          <a:prstGeom prst="rect">
            <a:avLst/>
          </a:prstGeom>
          <a:noFill/>
          <a:ln>
            <a:noFill/>
          </a:ln>
        </p:spPr>
      </p:sp>
      <p:sp>
        <p:nvSpPr>
          <p:cNvPr id="546" name="Google Shape;546;p99"/>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rtl="0" algn="l">
              <a:lnSpc>
                <a:spcPct val="100000"/>
              </a:lnSpc>
              <a:spcBef>
                <a:spcPts val="800"/>
              </a:spcBef>
              <a:spcAft>
                <a:spcPts val="0"/>
              </a:spcAft>
              <a:buClr>
                <a:schemeClr val="dk1"/>
              </a:buClr>
              <a:buSzPts val="1800"/>
              <a:buNone/>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547" name="Google Shape;547;p99"/>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1 1" showMasterSp="0">
  <p:cSld name="1_Heading, bullets, image (Light) 1">
    <p:bg>
      <p:bgPr>
        <a:solidFill>
          <a:schemeClr val="dk2"/>
        </a:solidFill>
      </p:bgPr>
    </p:bg>
    <p:spTree>
      <p:nvGrpSpPr>
        <p:cNvPr id="548" name="Shape 548"/>
        <p:cNvGrpSpPr/>
        <p:nvPr/>
      </p:nvGrpSpPr>
      <p:grpSpPr>
        <a:xfrm>
          <a:off x="0" y="0"/>
          <a:ext cx="0" cy="0"/>
          <a:chOff x="0" y="0"/>
          <a:chExt cx="0" cy="0"/>
        </a:xfrm>
      </p:grpSpPr>
      <p:cxnSp>
        <p:nvCxnSpPr>
          <p:cNvPr id="549" name="Google Shape;549;p100"/>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550" name="Google Shape;550;p100"/>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342900" lvl="1" marL="914400" rtl="0" algn="l">
              <a:lnSpc>
                <a:spcPct val="100000"/>
              </a:lnSpc>
              <a:spcBef>
                <a:spcPts val="800"/>
              </a:spcBef>
              <a:spcAft>
                <a:spcPts val="0"/>
              </a:spcAft>
              <a:buClr>
                <a:schemeClr val="dk1"/>
              </a:buClr>
              <a:buSzPts val="1800"/>
              <a:buChar char="○"/>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1200"/>
              </a:spcBef>
              <a:spcAft>
                <a:spcPts val="0"/>
              </a:spcAft>
              <a:buClr>
                <a:schemeClr val="dk1"/>
              </a:buClr>
              <a:buSzPts val="1800"/>
              <a:buChar char="●"/>
              <a:defRPr/>
            </a:lvl7pPr>
            <a:lvl8pPr indent="-342900" lvl="7" marL="3657600" rtl="0" algn="l">
              <a:lnSpc>
                <a:spcPct val="100000"/>
              </a:lnSpc>
              <a:spcBef>
                <a:spcPts val="1200"/>
              </a:spcBef>
              <a:spcAft>
                <a:spcPts val="0"/>
              </a:spcAft>
              <a:buClr>
                <a:schemeClr val="dk1"/>
              </a:buClr>
              <a:buSzPts val="1800"/>
              <a:buChar char="○"/>
              <a:defRPr/>
            </a:lvl8pPr>
            <a:lvl9pPr indent="-342900" lvl="8" marL="4114800" rtl="0" algn="l">
              <a:lnSpc>
                <a:spcPct val="100000"/>
              </a:lnSpc>
              <a:spcBef>
                <a:spcPts val="1200"/>
              </a:spcBef>
              <a:spcAft>
                <a:spcPts val="1200"/>
              </a:spcAft>
              <a:buClr>
                <a:schemeClr val="dk1"/>
              </a:buClr>
              <a:buSzPts val="1800"/>
              <a:buChar char="■"/>
              <a:defRPr/>
            </a:lvl9pPr>
          </a:lstStyle>
          <a:p/>
        </p:txBody>
      </p:sp>
      <p:sp>
        <p:nvSpPr>
          <p:cNvPr id="551" name="Google Shape;551;p100"/>
          <p:cNvSpPr/>
          <p:nvPr>
            <p:ph idx="2" type="pic"/>
          </p:nvPr>
        </p:nvSpPr>
        <p:spPr>
          <a:xfrm>
            <a:off x="5251450" y="702659"/>
            <a:ext cx="3892500" cy="3451800"/>
          </a:xfrm>
          <a:prstGeom prst="rect">
            <a:avLst/>
          </a:prstGeom>
          <a:noFill/>
          <a:ln>
            <a:noFill/>
          </a:ln>
        </p:spPr>
      </p:sp>
      <p:sp>
        <p:nvSpPr>
          <p:cNvPr id="552" name="Google Shape;552;p100"/>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342900" lvl="1" marL="914400" rtl="0" algn="l">
              <a:lnSpc>
                <a:spcPct val="100000"/>
              </a:lnSpc>
              <a:spcBef>
                <a:spcPts val="800"/>
              </a:spcBef>
              <a:spcAft>
                <a:spcPts val="0"/>
              </a:spcAft>
              <a:buClr>
                <a:schemeClr val="dk1"/>
              </a:buClr>
              <a:buSzPts val="1800"/>
              <a:buChar char="○"/>
              <a:defRPr/>
            </a:lvl2pPr>
            <a:lvl3pPr indent="-342900" lvl="2" marL="1371600" rtl="0" algn="l">
              <a:lnSpc>
                <a:spcPct val="100000"/>
              </a:lnSpc>
              <a:spcBef>
                <a:spcPts val="0"/>
              </a:spcBef>
              <a:spcAft>
                <a:spcPts val="0"/>
              </a:spcAft>
              <a:buClr>
                <a:schemeClr val="dk1"/>
              </a:buClr>
              <a:buSzPts val="1800"/>
              <a:buChar char="■"/>
              <a:defRPr/>
            </a:lvl3pPr>
            <a:lvl4pPr indent="-342900" lvl="3" marL="1828800" rtl="0" algn="l">
              <a:lnSpc>
                <a:spcPct val="100000"/>
              </a:lnSpc>
              <a:spcBef>
                <a:spcPts val="0"/>
              </a:spcBef>
              <a:spcAft>
                <a:spcPts val="0"/>
              </a:spcAft>
              <a:buClr>
                <a:schemeClr val="dk1"/>
              </a:buClr>
              <a:buSzPts val="1800"/>
              <a:buChar char="●"/>
              <a:defRPr/>
            </a:lvl4pPr>
            <a:lvl5pPr indent="-342900" lvl="4" marL="2286000" rtl="0" algn="l">
              <a:lnSpc>
                <a:spcPct val="100000"/>
              </a:lnSpc>
              <a:spcBef>
                <a:spcPts val="0"/>
              </a:spcBef>
              <a:spcAft>
                <a:spcPts val="0"/>
              </a:spcAft>
              <a:buClr>
                <a:schemeClr val="dk1"/>
              </a:buClr>
              <a:buSzPts val="1800"/>
              <a:buChar char="○"/>
              <a:defRPr/>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1200"/>
              </a:spcBef>
              <a:spcAft>
                <a:spcPts val="0"/>
              </a:spcAft>
              <a:buClr>
                <a:schemeClr val="dk1"/>
              </a:buClr>
              <a:buSzPts val="1800"/>
              <a:buChar char="●"/>
              <a:defRPr/>
            </a:lvl7pPr>
            <a:lvl8pPr indent="-342900" lvl="7" marL="3657600" rtl="0" algn="l">
              <a:lnSpc>
                <a:spcPct val="100000"/>
              </a:lnSpc>
              <a:spcBef>
                <a:spcPts val="1200"/>
              </a:spcBef>
              <a:spcAft>
                <a:spcPts val="0"/>
              </a:spcAft>
              <a:buClr>
                <a:schemeClr val="dk1"/>
              </a:buClr>
              <a:buSzPts val="1800"/>
              <a:buChar char="○"/>
              <a:defRPr/>
            </a:lvl8pPr>
            <a:lvl9pPr indent="-342900" lvl="8" marL="4114800" rtl="0" algn="l">
              <a:lnSpc>
                <a:spcPct val="100000"/>
              </a:lnSpc>
              <a:spcBef>
                <a:spcPts val="1200"/>
              </a:spcBef>
              <a:spcAft>
                <a:spcPts val="1200"/>
              </a:spcAft>
              <a:buClr>
                <a:schemeClr val="dk1"/>
              </a:buClr>
              <a:buSzPts val="1800"/>
              <a:buChar char="■"/>
              <a:defRPr/>
            </a:lvl9pPr>
          </a:lstStyle>
          <a:p/>
        </p:txBody>
      </p:sp>
      <p:sp>
        <p:nvSpPr>
          <p:cNvPr id="553" name="Google Shape;553;p100"/>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304800" lvl="1" marL="914400" rtl="0" algn="l">
              <a:lnSpc>
                <a:spcPct val="100000"/>
              </a:lnSpc>
              <a:spcBef>
                <a:spcPts val="0"/>
              </a:spcBef>
              <a:spcAft>
                <a:spcPts val="0"/>
              </a:spcAft>
              <a:buClr>
                <a:schemeClr val="dk1"/>
              </a:buClr>
              <a:buSzPts val="1200"/>
              <a:buChar char="○"/>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1200"/>
              </a:spcBef>
              <a:spcAft>
                <a:spcPts val="0"/>
              </a:spcAft>
              <a:buClr>
                <a:schemeClr val="dk1"/>
              </a:buClr>
              <a:buSzPts val="1800"/>
              <a:buChar char="●"/>
              <a:defRPr/>
            </a:lvl7pPr>
            <a:lvl8pPr indent="-342900" lvl="7" marL="3657600" rtl="0" algn="l">
              <a:lnSpc>
                <a:spcPct val="100000"/>
              </a:lnSpc>
              <a:spcBef>
                <a:spcPts val="1200"/>
              </a:spcBef>
              <a:spcAft>
                <a:spcPts val="0"/>
              </a:spcAft>
              <a:buClr>
                <a:schemeClr val="dk1"/>
              </a:buClr>
              <a:buSzPts val="1800"/>
              <a:buChar char="○"/>
              <a:defRPr/>
            </a:lvl8pPr>
            <a:lvl9pPr indent="-342900" lvl="8" marL="4114800" rtl="0" algn="l">
              <a:lnSpc>
                <a:spcPct val="100000"/>
              </a:lnSpc>
              <a:spcBef>
                <a:spcPts val="1200"/>
              </a:spcBef>
              <a:spcAft>
                <a:spcPts val="120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Dark) 1" showMasterSp="0">
  <p:cSld name="Full image (Dark)_1">
    <p:bg>
      <p:bgPr>
        <a:solidFill>
          <a:schemeClr val="dk2"/>
        </a:solidFill>
      </p:bgPr>
    </p:bg>
    <p:spTree>
      <p:nvGrpSpPr>
        <p:cNvPr id="554" name="Shape 554"/>
        <p:cNvGrpSpPr/>
        <p:nvPr/>
      </p:nvGrpSpPr>
      <p:grpSpPr>
        <a:xfrm>
          <a:off x="0" y="0"/>
          <a:ext cx="0" cy="0"/>
          <a:chOff x="0" y="0"/>
          <a:chExt cx="0" cy="0"/>
        </a:xfrm>
      </p:grpSpPr>
      <p:sp>
        <p:nvSpPr>
          <p:cNvPr id="555" name="Google Shape;555;p101"/>
          <p:cNvSpPr/>
          <p:nvPr>
            <p:ph idx="2" type="pic"/>
          </p:nvPr>
        </p:nvSpPr>
        <p:spPr>
          <a:xfrm>
            <a:off x="431802" y="411162"/>
            <a:ext cx="8280300" cy="4321200"/>
          </a:xfrm>
          <a:prstGeom prst="rect">
            <a:avLst/>
          </a:prstGeom>
          <a:noFill/>
          <a:ln>
            <a:noFill/>
          </a:ln>
        </p:spPr>
      </p:sp>
      <p:sp>
        <p:nvSpPr>
          <p:cNvPr id="556" name="Google Shape;556;p101"/>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5.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52.xml"/><Relationship Id="rId84" Type="http://schemas.openxmlformats.org/officeDocument/2006/relationships/slideLayout" Target="../slideLayouts/slideLayout96.xml"/><Relationship Id="rId83" Type="http://schemas.openxmlformats.org/officeDocument/2006/relationships/slideLayout" Target="../slideLayouts/slideLayout95.xml"/><Relationship Id="rId42" Type="http://schemas.openxmlformats.org/officeDocument/2006/relationships/slideLayout" Target="../slideLayouts/slideLayout54.xml"/><Relationship Id="rId86" Type="http://schemas.openxmlformats.org/officeDocument/2006/relationships/slideLayout" Target="../slideLayouts/slideLayout98.xml"/><Relationship Id="rId41" Type="http://schemas.openxmlformats.org/officeDocument/2006/relationships/slideLayout" Target="../slideLayouts/slideLayout53.xml"/><Relationship Id="rId85" Type="http://schemas.openxmlformats.org/officeDocument/2006/relationships/slideLayout" Target="../slideLayouts/slideLayout97.xml"/><Relationship Id="rId44" Type="http://schemas.openxmlformats.org/officeDocument/2006/relationships/slideLayout" Target="../slideLayouts/slideLayout56.xml"/><Relationship Id="rId88" Type="http://schemas.openxmlformats.org/officeDocument/2006/relationships/slideLayout" Target="../slideLayouts/slideLayout100.xml"/><Relationship Id="rId43" Type="http://schemas.openxmlformats.org/officeDocument/2006/relationships/slideLayout" Target="../slideLayouts/slideLayout55.xml"/><Relationship Id="rId87" Type="http://schemas.openxmlformats.org/officeDocument/2006/relationships/slideLayout" Target="../slideLayouts/slideLayout99.xml"/><Relationship Id="rId46" Type="http://schemas.openxmlformats.org/officeDocument/2006/relationships/slideLayout" Target="../slideLayouts/slideLayout58.xml"/><Relationship Id="rId45" Type="http://schemas.openxmlformats.org/officeDocument/2006/relationships/slideLayout" Target="../slideLayouts/slideLayout57.xml"/><Relationship Id="rId89" Type="http://schemas.openxmlformats.org/officeDocument/2006/relationships/slideLayout" Target="../slideLayouts/slideLayout101.xml"/><Relationship Id="rId80" Type="http://schemas.openxmlformats.org/officeDocument/2006/relationships/slideLayout" Target="../slideLayouts/slideLayout92.xml"/><Relationship Id="rId82" Type="http://schemas.openxmlformats.org/officeDocument/2006/relationships/slideLayout" Target="../slideLayouts/slideLayout94.xml"/><Relationship Id="rId81" Type="http://schemas.openxmlformats.org/officeDocument/2006/relationships/slideLayout" Target="../slideLayouts/slideLayout93.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48" Type="http://schemas.openxmlformats.org/officeDocument/2006/relationships/slideLayout" Target="../slideLayouts/slideLayout60.xml"/><Relationship Id="rId47" Type="http://schemas.openxmlformats.org/officeDocument/2006/relationships/slideLayout" Target="../slideLayouts/slideLayout59.xml"/><Relationship Id="rId49" Type="http://schemas.openxmlformats.org/officeDocument/2006/relationships/slideLayout" Target="../slideLayouts/slideLayout6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73" Type="http://schemas.openxmlformats.org/officeDocument/2006/relationships/slideLayout" Target="../slideLayouts/slideLayout85.xml"/><Relationship Id="rId72" Type="http://schemas.openxmlformats.org/officeDocument/2006/relationships/slideLayout" Target="../slideLayouts/slideLayout84.xml"/><Relationship Id="rId31" Type="http://schemas.openxmlformats.org/officeDocument/2006/relationships/slideLayout" Target="../slideLayouts/slideLayout43.xml"/><Relationship Id="rId75" Type="http://schemas.openxmlformats.org/officeDocument/2006/relationships/slideLayout" Target="../slideLayouts/slideLayout87.xml"/><Relationship Id="rId30" Type="http://schemas.openxmlformats.org/officeDocument/2006/relationships/slideLayout" Target="../slideLayouts/slideLayout42.xml"/><Relationship Id="rId74" Type="http://schemas.openxmlformats.org/officeDocument/2006/relationships/slideLayout" Target="../slideLayouts/slideLayout86.xml"/><Relationship Id="rId33" Type="http://schemas.openxmlformats.org/officeDocument/2006/relationships/slideLayout" Target="../slideLayouts/slideLayout45.xml"/><Relationship Id="rId77" Type="http://schemas.openxmlformats.org/officeDocument/2006/relationships/slideLayout" Target="../slideLayouts/slideLayout89.xml"/><Relationship Id="rId32" Type="http://schemas.openxmlformats.org/officeDocument/2006/relationships/slideLayout" Target="../slideLayouts/slideLayout44.xml"/><Relationship Id="rId76" Type="http://schemas.openxmlformats.org/officeDocument/2006/relationships/slideLayout" Target="../slideLayouts/slideLayout88.xml"/><Relationship Id="rId35" Type="http://schemas.openxmlformats.org/officeDocument/2006/relationships/slideLayout" Target="../slideLayouts/slideLayout47.xml"/><Relationship Id="rId79" Type="http://schemas.openxmlformats.org/officeDocument/2006/relationships/slideLayout" Target="../slideLayouts/slideLayout91.xml"/><Relationship Id="rId34" Type="http://schemas.openxmlformats.org/officeDocument/2006/relationships/slideLayout" Target="../slideLayouts/slideLayout46.xml"/><Relationship Id="rId78" Type="http://schemas.openxmlformats.org/officeDocument/2006/relationships/slideLayout" Target="../slideLayouts/slideLayout90.xml"/><Relationship Id="rId71" Type="http://schemas.openxmlformats.org/officeDocument/2006/relationships/slideLayout" Target="../slideLayouts/slideLayout83.xml"/><Relationship Id="rId70" Type="http://schemas.openxmlformats.org/officeDocument/2006/relationships/slideLayout" Target="../slideLayouts/slideLayout82.xml"/><Relationship Id="rId37" Type="http://schemas.openxmlformats.org/officeDocument/2006/relationships/slideLayout" Target="../slideLayouts/slideLayout49.xml"/><Relationship Id="rId36" Type="http://schemas.openxmlformats.org/officeDocument/2006/relationships/slideLayout" Target="../slideLayouts/slideLayout48.xml"/><Relationship Id="rId39" Type="http://schemas.openxmlformats.org/officeDocument/2006/relationships/slideLayout" Target="../slideLayouts/slideLayout51.xml"/><Relationship Id="rId38" Type="http://schemas.openxmlformats.org/officeDocument/2006/relationships/slideLayout" Target="../slideLayouts/slideLayout50.xml"/><Relationship Id="rId62" Type="http://schemas.openxmlformats.org/officeDocument/2006/relationships/slideLayout" Target="../slideLayouts/slideLayout74.xml"/><Relationship Id="rId61" Type="http://schemas.openxmlformats.org/officeDocument/2006/relationships/slideLayout" Target="../slideLayouts/slideLayout73.xml"/><Relationship Id="rId20" Type="http://schemas.openxmlformats.org/officeDocument/2006/relationships/slideLayout" Target="../slideLayouts/slideLayout32.xml"/><Relationship Id="rId64" Type="http://schemas.openxmlformats.org/officeDocument/2006/relationships/slideLayout" Target="../slideLayouts/slideLayout76.xml"/><Relationship Id="rId63" Type="http://schemas.openxmlformats.org/officeDocument/2006/relationships/slideLayout" Target="../slideLayouts/slideLayout75.xml"/><Relationship Id="rId22" Type="http://schemas.openxmlformats.org/officeDocument/2006/relationships/slideLayout" Target="../slideLayouts/slideLayout34.xml"/><Relationship Id="rId66" Type="http://schemas.openxmlformats.org/officeDocument/2006/relationships/slideLayout" Target="../slideLayouts/slideLayout78.xml"/><Relationship Id="rId21" Type="http://schemas.openxmlformats.org/officeDocument/2006/relationships/slideLayout" Target="../slideLayouts/slideLayout33.xml"/><Relationship Id="rId65" Type="http://schemas.openxmlformats.org/officeDocument/2006/relationships/slideLayout" Target="../slideLayouts/slideLayout77.xml"/><Relationship Id="rId24" Type="http://schemas.openxmlformats.org/officeDocument/2006/relationships/slideLayout" Target="../slideLayouts/slideLayout36.xml"/><Relationship Id="rId68" Type="http://schemas.openxmlformats.org/officeDocument/2006/relationships/slideLayout" Target="../slideLayouts/slideLayout80.xml"/><Relationship Id="rId23" Type="http://schemas.openxmlformats.org/officeDocument/2006/relationships/slideLayout" Target="../slideLayouts/slideLayout35.xml"/><Relationship Id="rId67" Type="http://schemas.openxmlformats.org/officeDocument/2006/relationships/slideLayout" Target="../slideLayouts/slideLayout79.xml"/><Relationship Id="rId60" Type="http://schemas.openxmlformats.org/officeDocument/2006/relationships/slideLayout" Target="../slideLayouts/slideLayout72.xml"/><Relationship Id="rId26" Type="http://schemas.openxmlformats.org/officeDocument/2006/relationships/slideLayout" Target="../slideLayouts/slideLayout38.xml"/><Relationship Id="rId25" Type="http://schemas.openxmlformats.org/officeDocument/2006/relationships/slideLayout" Target="../slideLayouts/slideLayout37.xml"/><Relationship Id="rId69" Type="http://schemas.openxmlformats.org/officeDocument/2006/relationships/slideLayout" Target="../slideLayouts/slideLayout81.xml"/><Relationship Id="rId28" Type="http://schemas.openxmlformats.org/officeDocument/2006/relationships/slideLayout" Target="../slideLayouts/slideLayout40.xml"/><Relationship Id="rId27" Type="http://schemas.openxmlformats.org/officeDocument/2006/relationships/slideLayout" Target="../slideLayouts/slideLayout39.xml"/><Relationship Id="rId29" Type="http://schemas.openxmlformats.org/officeDocument/2006/relationships/slideLayout" Target="../slideLayouts/slideLayout41.xml"/><Relationship Id="rId51" Type="http://schemas.openxmlformats.org/officeDocument/2006/relationships/slideLayout" Target="../slideLayouts/slideLayout63.xml"/><Relationship Id="rId50" Type="http://schemas.openxmlformats.org/officeDocument/2006/relationships/slideLayout" Target="../slideLayouts/slideLayout62.xml"/><Relationship Id="rId53" Type="http://schemas.openxmlformats.org/officeDocument/2006/relationships/slideLayout" Target="../slideLayouts/slideLayout65.xml"/><Relationship Id="rId52" Type="http://schemas.openxmlformats.org/officeDocument/2006/relationships/slideLayout" Target="../slideLayouts/slideLayout64.xml"/><Relationship Id="rId11" Type="http://schemas.openxmlformats.org/officeDocument/2006/relationships/slideLayout" Target="../slideLayouts/slideLayout23.xml"/><Relationship Id="rId55" Type="http://schemas.openxmlformats.org/officeDocument/2006/relationships/slideLayout" Target="../slideLayouts/slideLayout67.xml"/><Relationship Id="rId10" Type="http://schemas.openxmlformats.org/officeDocument/2006/relationships/slideLayout" Target="../slideLayouts/slideLayout22.xml"/><Relationship Id="rId54" Type="http://schemas.openxmlformats.org/officeDocument/2006/relationships/slideLayout" Target="../slideLayouts/slideLayout66.xml"/><Relationship Id="rId13" Type="http://schemas.openxmlformats.org/officeDocument/2006/relationships/slideLayout" Target="../slideLayouts/slideLayout25.xml"/><Relationship Id="rId57" Type="http://schemas.openxmlformats.org/officeDocument/2006/relationships/slideLayout" Target="../slideLayouts/slideLayout69.xml"/><Relationship Id="rId12" Type="http://schemas.openxmlformats.org/officeDocument/2006/relationships/slideLayout" Target="../slideLayouts/slideLayout24.xml"/><Relationship Id="rId56" Type="http://schemas.openxmlformats.org/officeDocument/2006/relationships/slideLayout" Target="../slideLayouts/slideLayout68.xml"/><Relationship Id="rId91" Type="http://schemas.openxmlformats.org/officeDocument/2006/relationships/theme" Target="../theme/theme1.xml"/><Relationship Id="rId90" Type="http://schemas.openxmlformats.org/officeDocument/2006/relationships/slideLayout" Target="../slideLayouts/slideLayout102.xml"/><Relationship Id="rId15" Type="http://schemas.openxmlformats.org/officeDocument/2006/relationships/slideLayout" Target="../slideLayouts/slideLayout27.xml"/><Relationship Id="rId59" Type="http://schemas.openxmlformats.org/officeDocument/2006/relationships/slideLayout" Target="../slideLayouts/slideLayout71.xml"/><Relationship Id="rId14" Type="http://schemas.openxmlformats.org/officeDocument/2006/relationships/slideLayout" Target="../slideLayouts/slideLayout26.xml"/><Relationship Id="rId58" Type="http://schemas.openxmlformats.org/officeDocument/2006/relationships/slideLayout" Target="../slideLayouts/slideLayout70.xml"/><Relationship Id="rId17" Type="http://schemas.openxmlformats.org/officeDocument/2006/relationships/slideLayout" Target="../slideLayouts/slideLayout29.xml"/><Relationship Id="rId16" Type="http://schemas.openxmlformats.org/officeDocument/2006/relationships/slideLayout" Target="../slideLayouts/slideLayout28.xml"/><Relationship Id="rId19" Type="http://schemas.openxmlformats.org/officeDocument/2006/relationships/slideLayout" Target="../slideLayouts/slideLayout31.xml"/><Relationship Id="rId18"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142.xml"/><Relationship Id="rId42" Type="http://schemas.openxmlformats.org/officeDocument/2006/relationships/slideLayout" Target="../slideLayouts/slideLayout144.xml"/><Relationship Id="rId41" Type="http://schemas.openxmlformats.org/officeDocument/2006/relationships/slideLayout" Target="../slideLayouts/slideLayout143.xml"/><Relationship Id="rId44" Type="http://schemas.openxmlformats.org/officeDocument/2006/relationships/slideLayout" Target="../slideLayouts/slideLayout146.xml"/><Relationship Id="rId43" Type="http://schemas.openxmlformats.org/officeDocument/2006/relationships/slideLayout" Target="../slideLayouts/slideLayout145.xml"/><Relationship Id="rId45" Type="http://schemas.openxmlformats.org/officeDocument/2006/relationships/theme" Target="../theme/theme3.xml"/><Relationship Id="rId1" Type="http://schemas.openxmlformats.org/officeDocument/2006/relationships/slideLayout" Target="../slideLayouts/slideLayout103.xml"/><Relationship Id="rId2" Type="http://schemas.openxmlformats.org/officeDocument/2006/relationships/slideLayout" Target="../slideLayouts/slideLayout104.xml"/><Relationship Id="rId3" Type="http://schemas.openxmlformats.org/officeDocument/2006/relationships/slideLayout" Target="../slideLayouts/slideLayout105.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5" Type="http://schemas.openxmlformats.org/officeDocument/2006/relationships/slideLayout" Target="../slideLayouts/slideLayout107.xml"/><Relationship Id="rId6" Type="http://schemas.openxmlformats.org/officeDocument/2006/relationships/slideLayout" Target="../slideLayouts/slideLayout108.xml"/><Relationship Id="rId7" Type="http://schemas.openxmlformats.org/officeDocument/2006/relationships/slideLayout" Target="../slideLayouts/slideLayout109.xml"/><Relationship Id="rId8" Type="http://schemas.openxmlformats.org/officeDocument/2006/relationships/slideLayout" Target="../slideLayouts/slideLayout110.xml"/><Relationship Id="rId31" Type="http://schemas.openxmlformats.org/officeDocument/2006/relationships/slideLayout" Target="../slideLayouts/slideLayout133.xml"/><Relationship Id="rId30" Type="http://schemas.openxmlformats.org/officeDocument/2006/relationships/slideLayout" Target="../slideLayouts/slideLayout132.xml"/><Relationship Id="rId33" Type="http://schemas.openxmlformats.org/officeDocument/2006/relationships/slideLayout" Target="../slideLayouts/slideLayout135.xml"/><Relationship Id="rId32" Type="http://schemas.openxmlformats.org/officeDocument/2006/relationships/slideLayout" Target="../slideLayouts/slideLayout134.xml"/><Relationship Id="rId35" Type="http://schemas.openxmlformats.org/officeDocument/2006/relationships/slideLayout" Target="../slideLayouts/slideLayout137.xml"/><Relationship Id="rId34" Type="http://schemas.openxmlformats.org/officeDocument/2006/relationships/slideLayout" Target="../slideLayouts/slideLayout136.xml"/><Relationship Id="rId37" Type="http://schemas.openxmlformats.org/officeDocument/2006/relationships/slideLayout" Target="../slideLayouts/slideLayout139.xml"/><Relationship Id="rId36" Type="http://schemas.openxmlformats.org/officeDocument/2006/relationships/slideLayout" Target="../slideLayouts/slideLayout138.xml"/><Relationship Id="rId39" Type="http://schemas.openxmlformats.org/officeDocument/2006/relationships/slideLayout" Target="../slideLayouts/slideLayout141.xml"/><Relationship Id="rId38" Type="http://schemas.openxmlformats.org/officeDocument/2006/relationships/slideLayout" Target="../slideLayouts/slideLayout140.xml"/><Relationship Id="rId20" Type="http://schemas.openxmlformats.org/officeDocument/2006/relationships/slideLayout" Target="../slideLayouts/slideLayout122.xml"/><Relationship Id="rId22" Type="http://schemas.openxmlformats.org/officeDocument/2006/relationships/slideLayout" Target="../slideLayouts/slideLayout124.xml"/><Relationship Id="rId21" Type="http://schemas.openxmlformats.org/officeDocument/2006/relationships/slideLayout" Target="../slideLayouts/slideLayout123.xml"/><Relationship Id="rId24" Type="http://schemas.openxmlformats.org/officeDocument/2006/relationships/slideLayout" Target="../slideLayouts/slideLayout126.xml"/><Relationship Id="rId23" Type="http://schemas.openxmlformats.org/officeDocument/2006/relationships/slideLayout" Target="../slideLayouts/slideLayout125.xml"/><Relationship Id="rId26" Type="http://schemas.openxmlformats.org/officeDocument/2006/relationships/slideLayout" Target="../slideLayouts/slideLayout128.xml"/><Relationship Id="rId25" Type="http://schemas.openxmlformats.org/officeDocument/2006/relationships/slideLayout" Target="../slideLayouts/slideLayout127.xml"/><Relationship Id="rId28" Type="http://schemas.openxmlformats.org/officeDocument/2006/relationships/slideLayout" Target="../slideLayouts/slideLayout130.xml"/><Relationship Id="rId27" Type="http://schemas.openxmlformats.org/officeDocument/2006/relationships/slideLayout" Target="../slideLayouts/slideLayout129.xml"/><Relationship Id="rId29" Type="http://schemas.openxmlformats.org/officeDocument/2006/relationships/slideLayout" Target="../slideLayouts/slideLayout131.xml"/><Relationship Id="rId11" Type="http://schemas.openxmlformats.org/officeDocument/2006/relationships/slideLayout" Target="../slideLayouts/slideLayout113.xml"/><Relationship Id="rId10" Type="http://schemas.openxmlformats.org/officeDocument/2006/relationships/slideLayout" Target="../slideLayouts/slideLayout112.xml"/><Relationship Id="rId13" Type="http://schemas.openxmlformats.org/officeDocument/2006/relationships/slideLayout" Target="../slideLayouts/slideLayout115.xml"/><Relationship Id="rId12" Type="http://schemas.openxmlformats.org/officeDocument/2006/relationships/slideLayout" Target="../slideLayouts/slideLayout114.xml"/><Relationship Id="rId15" Type="http://schemas.openxmlformats.org/officeDocument/2006/relationships/slideLayout" Target="../slideLayouts/slideLayout117.xml"/><Relationship Id="rId14" Type="http://schemas.openxmlformats.org/officeDocument/2006/relationships/slideLayout" Target="../slideLayouts/slideLayout116.xml"/><Relationship Id="rId17" Type="http://schemas.openxmlformats.org/officeDocument/2006/relationships/slideLayout" Target="../slideLayouts/slideLayout119.xml"/><Relationship Id="rId16" Type="http://schemas.openxmlformats.org/officeDocument/2006/relationships/slideLayout" Target="../slideLayouts/slideLayout118.xml"/><Relationship Id="rId19" Type="http://schemas.openxmlformats.org/officeDocument/2006/relationships/slideLayout" Target="../slideLayouts/slideLayout121.xml"/><Relationship Id="rId18" Type="http://schemas.openxmlformats.org/officeDocument/2006/relationships/slideLayout" Target="../slideLayouts/slideLayout120.xml"/></Relationships>
</file>

<file path=ppt/slideMasters/_rels/slideMaster4.xml.rels><?xml version="1.0" encoding="UTF-8" standalone="yes"?><Relationships xmlns="http://schemas.openxmlformats.org/package/2006/relationships"><Relationship Id="rId40" Type="http://schemas.openxmlformats.org/officeDocument/2006/relationships/slideLayout" Target="../slideLayouts/slideLayout186.xml"/><Relationship Id="rId41" Type="http://schemas.openxmlformats.org/officeDocument/2006/relationships/theme" Target="../theme/theme2.xml"/><Relationship Id="rId1" Type="http://schemas.openxmlformats.org/officeDocument/2006/relationships/slideLayout" Target="../slideLayouts/slideLayout147.xml"/><Relationship Id="rId2" Type="http://schemas.openxmlformats.org/officeDocument/2006/relationships/slideLayout" Target="../slideLayouts/slideLayout148.xml"/><Relationship Id="rId3" Type="http://schemas.openxmlformats.org/officeDocument/2006/relationships/slideLayout" Target="../slideLayouts/slideLayout149.xml"/><Relationship Id="rId4" Type="http://schemas.openxmlformats.org/officeDocument/2006/relationships/slideLayout" Target="../slideLayouts/slideLayout150.xml"/><Relationship Id="rId9" Type="http://schemas.openxmlformats.org/officeDocument/2006/relationships/slideLayout" Target="../slideLayouts/slideLayout155.xml"/><Relationship Id="rId5" Type="http://schemas.openxmlformats.org/officeDocument/2006/relationships/slideLayout" Target="../slideLayouts/slideLayout151.xml"/><Relationship Id="rId6" Type="http://schemas.openxmlformats.org/officeDocument/2006/relationships/slideLayout" Target="../slideLayouts/slideLayout152.xml"/><Relationship Id="rId7" Type="http://schemas.openxmlformats.org/officeDocument/2006/relationships/slideLayout" Target="../slideLayouts/slideLayout153.xml"/><Relationship Id="rId8" Type="http://schemas.openxmlformats.org/officeDocument/2006/relationships/slideLayout" Target="../slideLayouts/slideLayout154.xml"/><Relationship Id="rId31" Type="http://schemas.openxmlformats.org/officeDocument/2006/relationships/slideLayout" Target="../slideLayouts/slideLayout177.xml"/><Relationship Id="rId30" Type="http://schemas.openxmlformats.org/officeDocument/2006/relationships/slideLayout" Target="../slideLayouts/slideLayout176.xml"/><Relationship Id="rId33" Type="http://schemas.openxmlformats.org/officeDocument/2006/relationships/slideLayout" Target="../slideLayouts/slideLayout179.xml"/><Relationship Id="rId32" Type="http://schemas.openxmlformats.org/officeDocument/2006/relationships/slideLayout" Target="../slideLayouts/slideLayout178.xml"/><Relationship Id="rId35" Type="http://schemas.openxmlformats.org/officeDocument/2006/relationships/slideLayout" Target="../slideLayouts/slideLayout181.xml"/><Relationship Id="rId34" Type="http://schemas.openxmlformats.org/officeDocument/2006/relationships/slideLayout" Target="../slideLayouts/slideLayout180.xml"/><Relationship Id="rId37" Type="http://schemas.openxmlformats.org/officeDocument/2006/relationships/slideLayout" Target="../slideLayouts/slideLayout183.xml"/><Relationship Id="rId36" Type="http://schemas.openxmlformats.org/officeDocument/2006/relationships/slideLayout" Target="../slideLayouts/slideLayout182.xml"/><Relationship Id="rId39" Type="http://schemas.openxmlformats.org/officeDocument/2006/relationships/slideLayout" Target="../slideLayouts/slideLayout185.xml"/><Relationship Id="rId38" Type="http://schemas.openxmlformats.org/officeDocument/2006/relationships/slideLayout" Target="../slideLayouts/slideLayout184.xml"/><Relationship Id="rId20" Type="http://schemas.openxmlformats.org/officeDocument/2006/relationships/slideLayout" Target="../slideLayouts/slideLayout166.xml"/><Relationship Id="rId22" Type="http://schemas.openxmlformats.org/officeDocument/2006/relationships/slideLayout" Target="../slideLayouts/slideLayout168.xml"/><Relationship Id="rId21" Type="http://schemas.openxmlformats.org/officeDocument/2006/relationships/slideLayout" Target="../slideLayouts/slideLayout167.xml"/><Relationship Id="rId24" Type="http://schemas.openxmlformats.org/officeDocument/2006/relationships/slideLayout" Target="../slideLayouts/slideLayout170.xml"/><Relationship Id="rId23" Type="http://schemas.openxmlformats.org/officeDocument/2006/relationships/slideLayout" Target="../slideLayouts/slideLayout169.xml"/><Relationship Id="rId26" Type="http://schemas.openxmlformats.org/officeDocument/2006/relationships/slideLayout" Target="../slideLayouts/slideLayout172.xml"/><Relationship Id="rId25" Type="http://schemas.openxmlformats.org/officeDocument/2006/relationships/slideLayout" Target="../slideLayouts/slideLayout171.xml"/><Relationship Id="rId28" Type="http://schemas.openxmlformats.org/officeDocument/2006/relationships/slideLayout" Target="../slideLayouts/slideLayout174.xml"/><Relationship Id="rId27" Type="http://schemas.openxmlformats.org/officeDocument/2006/relationships/slideLayout" Target="../slideLayouts/slideLayout173.xml"/><Relationship Id="rId29" Type="http://schemas.openxmlformats.org/officeDocument/2006/relationships/slideLayout" Target="../slideLayouts/slideLayout175.xml"/><Relationship Id="rId11" Type="http://schemas.openxmlformats.org/officeDocument/2006/relationships/slideLayout" Target="../slideLayouts/slideLayout157.xml"/><Relationship Id="rId10" Type="http://schemas.openxmlformats.org/officeDocument/2006/relationships/slideLayout" Target="../slideLayouts/slideLayout156.xml"/><Relationship Id="rId13" Type="http://schemas.openxmlformats.org/officeDocument/2006/relationships/slideLayout" Target="../slideLayouts/slideLayout159.xml"/><Relationship Id="rId12" Type="http://schemas.openxmlformats.org/officeDocument/2006/relationships/slideLayout" Target="../slideLayouts/slideLayout158.xml"/><Relationship Id="rId15" Type="http://schemas.openxmlformats.org/officeDocument/2006/relationships/slideLayout" Target="../slideLayouts/slideLayout161.xml"/><Relationship Id="rId14" Type="http://schemas.openxmlformats.org/officeDocument/2006/relationships/slideLayout" Target="../slideLayouts/slideLayout160.xml"/><Relationship Id="rId17" Type="http://schemas.openxmlformats.org/officeDocument/2006/relationships/slideLayout" Target="../slideLayouts/slideLayout163.xml"/><Relationship Id="rId16" Type="http://schemas.openxmlformats.org/officeDocument/2006/relationships/slideLayout" Target="../slideLayouts/slideLayout162.xml"/><Relationship Id="rId19" Type="http://schemas.openxmlformats.org/officeDocument/2006/relationships/slideLayout" Target="../slideLayouts/slideLayout165.xml"/><Relationship Id="rId18" Type="http://schemas.openxmlformats.org/officeDocument/2006/relationships/slideLayout" Target="../slideLayouts/slideLayout164.xml"/></Relationships>
</file>

<file path=ppt/slideMasters/_rels/slideMaster5.xml.rels><?xml version="1.0" encoding="UTF-8" standalone="yes"?><Relationships xmlns="http://schemas.openxmlformats.org/package/2006/relationships"><Relationship Id="rId40" Type="http://schemas.openxmlformats.org/officeDocument/2006/relationships/slideLayout" Target="../slideLayouts/slideLayout226.xml"/><Relationship Id="rId42" Type="http://schemas.openxmlformats.org/officeDocument/2006/relationships/slideLayout" Target="../slideLayouts/slideLayout228.xml"/><Relationship Id="rId41" Type="http://schemas.openxmlformats.org/officeDocument/2006/relationships/slideLayout" Target="../slideLayouts/slideLayout227.xml"/><Relationship Id="rId44" Type="http://schemas.openxmlformats.org/officeDocument/2006/relationships/slideLayout" Target="../slideLayouts/slideLayout230.xml"/><Relationship Id="rId43" Type="http://schemas.openxmlformats.org/officeDocument/2006/relationships/slideLayout" Target="../slideLayouts/slideLayout229.xml"/><Relationship Id="rId46" Type="http://schemas.openxmlformats.org/officeDocument/2006/relationships/slideLayout" Target="../slideLayouts/slideLayout232.xml"/><Relationship Id="rId45" Type="http://schemas.openxmlformats.org/officeDocument/2006/relationships/slideLayout" Target="../slideLayouts/slideLayout231.xml"/><Relationship Id="rId1" Type="http://schemas.openxmlformats.org/officeDocument/2006/relationships/slideLayout" Target="../slideLayouts/slideLayout187.xml"/><Relationship Id="rId2" Type="http://schemas.openxmlformats.org/officeDocument/2006/relationships/slideLayout" Target="../slideLayouts/slideLayout188.xml"/><Relationship Id="rId3" Type="http://schemas.openxmlformats.org/officeDocument/2006/relationships/slideLayout" Target="../slideLayouts/slideLayout189.xml"/><Relationship Id="rId4" Type="http://schemas.openxmlformats.org/officeDocument/2006/relationships/slideLayout" Target="../slideLayouts/slideLayout190.xml"/><Relationship Id="rId9" Type="http://schemas.openxmlformats.org/officeDocument/2006/relationships/slideLayout" Target="../slideLayouts/slideLayout195.xml"/><Relationship Id="rId48" Type="http://schemas.openxmlformats.org/officeDocument/2006/relationships/slideLayout" Target="../slideLayouts/slideLayout234.xml"/><Relationship Id="rId47" Type="http://schemas.openxmlformats.org/officeDocument/2006/relationships/slideLayout" Target="../slideLayouts/slideLayout233.xml"/><Relationship Id="rId49" Type="http://schemas.openxmlformats.org/officeDocument/2006/relationships/slideLayout" Target="../slideLayouts/slideLayout235.xml"/><Relationship Id="rId5" Type="http://schemas.openxmlformats.org/officeDocument/2006/relationships/slideLayout" Target="../slideLayouts/slideLayout191.xml"/><Relationship Id="rId6" Type="http://schemas.openxmlformats.org/officeDocument/2006/relationships/slideLayout" Target="../slideLayouts/slideLayout192.xml"/><Relationship Id="rId7" Type="http://schemas.openxmlformats.org/officeDocument/2006/relationships/slideLayout" Target="../slideLayouts/slideLayout193.xml"/><Relationship Id="rId8" Type="http://schemas.openxmlformats.org/officeDocument/2006/relationships/slideLayout" Target="../slideLayouts/slideLayout194.xml"/><Relationship Id="rId31" Type="http://schemas.openxmlformats.org/officeDocument/2006/relationships/slideLayout" Target="../slideLayouts/slideLayout217.xml"/><Relationship Id="rId30" Type="http://schemas.openxmlformats.org/officeDocument/2006/relationships/slideLayout" Target="../slideLayouts/slideLayout216.xml"/><Relationship Id="rId33" Type="http://schemas.openxmlformats.org/officeDocument/2006/relationships/slideLayout" Target="../slideLayouts/slideLayout219.xml"/><Relationship Id="rId32" Type="http://schemas.openxmlformats.org/officeDocument/2006/relationships/slideLayout" Target="../slideLayouts/slideLayout218.xml"/><Relationship Id="rId35" Type="http://schemas.openxmlformats.org/officeDocument/2006/relationships/slideLayout" Target="../slideLayouts/slideLayout221.xml"/><Relationship Id="rId34" Type="http://schemas.openxmlformats.org/officeDocument/2006/relationships/slideLayout" Target="../slideLayouts/slideLayout220.xml"/><Relationship Id="rId37" Type="http://schemas.openxmlformats.org/officeDocument/2006/relationships/slideLayout" Target="../slideLayouts/slideLayout223.xml"/><Relationship Id="rId36" Type="http://schemas.openxmlformats.org/officeDocument/2006/relationships/slideLayout" Target="../slideLayouts/slideLayout222.xml"/><Relationship Id="rId39" Type="http://schemas.openxmlformats.org/officeDocument/2006/relationships/slideLayout" Target="../slideLayouts/slideLayout225.xml"/><Relationship Id="rId38" Type="http://schemas.openxmlformats.org/officeDocument/2006/relationships/slideLayout" Target="../slideLayouts/slideLayout224.xml"/><Relationship Id="rId61" Type="http://schemas.openxmlformats.org/officeDocument/2006/relationships/theme" Target="../theme/theme6.xml"/><Relationship Id="rId20" Type="http://schemas.openxmlformats.org/officeDocument/2006/relationships/slideLayout" Target="../slideLayouts/slideLayout206.xml"/><Relationship Id="rId22" Type="http://schemas.openxmlformats.org/officeDocument/2006/relationships/slideLayout" Target="../slideLayouts/slideLayout208.xml"/><Relationship Id="rId21" Type="http://schemas.openxmlformats.org/officeDocument/2006/relationships/slideLayout" Target="../slideLayouts/slideLayout207.xml"/><Relationship Id="rId24" Type="http://schemas.openxmlformats.org/officeDocument/2006/relationships/slideLayout" Target="../slideLayouts/slideLayout210.xml"/><Relationship Id="rId23" Type="http://schemas.openxmlformats.org/officeDocument/2006/relationships/slideLayout" Target="../slideLayouts/slideLayout209.xml"/><Relationship Id="rId60" Type="http://schemas.openxmlformats.org/officeDocument/2006/relationships/slideLayout" Target="../slideLayouts/slideLayout246.xml"/><Relationship Id="rId26" Type="http://schemas.openxmlformats.org/officeDocument/2006/relationships/slideLayout" Target="../slideLayouts/slideLayout212.xml"/><Relationship Id="rId25" Type="http://schemas.openxmlformats.org/officeDocument/2006/relationships/slideLayout" Target="../slideLayouts/slideLayout211.xml"/><Relationship Id="rId28" Type="http://schemas.openxmlformats.org/officeDocument/2006/relationships/slideLayout" Target="../slideLayouts/slideLayout214.xml"/><Relationship Id="rId27" Type="http://schemas.openxmlformats.org/officeDocument/2006/relationships/slideLayout" Target="../slideLayouts/slideLayout213.xml"/><Relationship Id="rId29" Type="http://schemas.openxmlformats.org/officeDocument/2006/relationships/slideLayout" Target="../slideLayouts/slideLayout215.xml"/><Relationship Id="rId51" Type="http://schemas.openxmlformats.org/officeDocument/2006/relationships/slideLayout" Target="../slideLayouts/slideLayout237.xml"/><Relationship Id="rId50" Type="http://schemas.openxmlformats.org/officeDocument/2006/relationships/slideLayout" Target="../slideLayouts/slideLayout236.xml"/><Relationship Id="rId53" Type="http://schemas.openxmlformats.org/officeDocument/2006/relationships/slideLayout" Target="../slideLayouts/slideLayout239.xml"/><Relationship Id="rId52" Type="http://schemas.openxmlformats.org/officeDocument/2006/relationships/slideLayout" Target="../slideLayouts/slideLayout238.xml"/><Relationship Id="rId11" Type="http://schemas.openxmlformats.org/officeDocument/2006/relationships/slideLayout" Target="../slideLayouts/slideLayout197.xml"/><Relationship Id="rId55" Type="http://schemas.openxmlformats.org/officeDocument/2006/relationships/slideLayout" Target="../slideLayouts/slideLayout241.xml"/><Relationship Id="rId10" Type="http://schemas.openxmlformats.org/officeDocument/2006/relationships/slideLayout" Target="../slideLayouts/slideLayout196.xml"/><Relationship Id="rId54" Type="http://schemas.openxmlformats.org/officeDocument/2006/relationships/slideLayout" Target="../slideLayouts/slideLayout240.xml"/><Relationship Id="rId13" Type="http://schemas.openxmlformats.org/officeDocument/2006/relationships/slideLayout" Target="../slideLayouts/slideLayout199.xml"/><Relationship Id="rId57" Type="http://schemas.openxmlformats.org/officeDocument/2006/relationships/slideLayout" Target="../slideLayouts/slideLayout243.xml"/><Relationship Id="rId12" Type="http://schemas.openxmlformats.org/officeDocument/2006/relationships/slideLayout" Target="../slideLayouts/slideLayout198.xml"/><Relationship Id="rId56" Type="http://schemas.openxmlformats.org/officeDocument/2006/relationships/slideLayout" Target="../slideLayouts/slideLayout242.xml"/><Relationship Id="rId15" Type="http://schemas.openxmlformats.org/officeDocument/2006/relationships/slideLayout" Target="../slideLayouts/slideLayout201.xml"/><Relationship Id="rId59" Type="http://schemas.openxmlformats.org/officeDocument/2006/relationships/slideLayout" Target="../slideLayouts/slideLayout245.xml"/><Relationship Id="rId14" Type="http://schemas.openxmlformats.org/officeDocument/2006/relationships/slideLayout" Target="../slideLayouts/slideLayout200.xml"/><Relationship Id="rId58" Type="http://schemas.openxmlformats.org/officeDocument/2006/relationships/slideLayout" Target="../slideLayouts/slideLayout244.xml"/><Relationship Id="rId17" Type="http://schemas.openxmlformats.org/officeDocument/2006/relationships/slideLayout" Target="../slideLayouts/slideLayout203.xml"/><Relationship Id="rId16" Type="http://schemas.openxmlformats.org/officeDocument/2006/relationships/slideLayout" Target="../slideLayouts/slideLayout202.xml"/><Relationship Id="rId19" Type="http://schemas.openxmlformats.org/officeDocument/2006/relationships/slideLayout" Target="../slideLayouts/slideLayout205.xml"/><Relationship Id="rId18" Type="http://schemas.openxmlformats.org/officeDocument/2006/relationships/slideLayout" Target="../slideLayouts/slideLayout20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dark-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lt2"/>
              </a:buClr>
              <a:buSzPts val="1800"/>
              <a:buChar char="●"/>
              <a:defRPr sz="1800">
                <a:solidFill>
                  <a:schemeClr val="lt2"/>
                </a:solidFill>
              </a:defRPr>
            </a:lvl1pPr>
            <a:lvl2pPr indent="-317500" lvl="1" marL="914400">
              <a:lnSpc>
                <a:spcPct val="115000"/>
              </a:lnSpc>
              <a:spcBef>
                <a:spcPts val="0"/>
              </a:spcBef>
              <a:spcAft>
                <a:spcPts val="0"/>
              </a:spcAft>
              <a:buClr>
                <a:schemeClr val="lt2"/>
              </a:buClr>
              <a:buSzPts val="1400"/>
              <a:buChar char="○"/>
              <a:defRPr>
                <a:solidFill>
                  <a:schemeClr val="lt2"/>
                </a:solidFill>
              </a:defRPr>
            </a:lvl2pPr>
            <a:lvl3pPr indent="-317500" lvl="2" marL="1371600">
              <a:lnSpc>
                <a:spcPct val="115000"/>
              </a:lnSpc>
              <a:spcBef>
                <a:spcPts val="0"/>
              </a:spcBef>
              <a:spcAft>
                <a:spcPts val="0"/>
              </a:spcAft>
              <a:buClr>
                <a:schemeClr val="lt2"/>
              </a:buClr>
              <a:buSzPts val="1400"/>
              <a:buChar char="■"/>
              <a:defRPr>
                <a:solidFill>
                  <a:schemeClr val="lt2"/>
                </a:solidFill>
              </a:defRPr>
            </a:lvl3pPr>
            <a:lvl4pPr indent="-317500" lvl="3" marL="1828800">
              <a:lnSpc>
                <a:spcPct val="115000"/>
              </a:lnSpc>
              <a:spcBef>
                <a:spcPts val="0"/>
              </a:spcBef>
              <a:spcAft>
                <a:spcPts val="0"/>
              </a:spcAft>
              <a:buClr>
                <a:schemeClr val="lt2"/>
              </a:buClr>
              <a:buSzPts val="1400"/>
              <a:buChar char="●"/>
              <a:defRPr>
                <a:solidFill>
                  <a:schemeClr val="lt2"/>
                </a:solidFill>
              </a:defRPr>
            </a:lvl4pPr>
            <a:lvl5pPr indent="-317500" lvl="4" marL="2286000">
              <a:lnSpc>
                <a:spcPct val="115000"/>
              </a:lnSpc>
              <a:spcBef>
                <a:spcPts val="0"/>
              </a:spcBef>
              <a:spcAft>
                <a:spcPts val="0"/>
              </a:spcAft>
              <a:buClr>
                <a:schemeClr val="lt2"/>
              </a:buClr>
              <a:buSzPts val="1400"/>
              <a:buChar char="○"/>
              <a:defRPr>
                <a:solidFill>
                  <a:schemeClr val="lt2"/>
                </a:solidFill>
              </a:defRPr>
            </a:lvl5pPr>
            <a:lvl6pPr indent="-317500" lvl="5" marL="2743200">
              <a:lnSpc>
                <a:spcPct val="115000"/>
              </a:lnSpc>
              <a:spcBef>
                <a:spcPts val="0"/>
              </a:spcBef>
              <a:spcAft>
                <a:spcPts val="0"/>
              </a:spcAft>
              <a:buClr>
                <a:schemeClr val="lt2"/>
              </a:buClr>
              <a:buSzPts val="1400"/>
              <a:buChar char="■"/>
              <a:defRPr>
                <a:solidFill>
                  <a:schemeClr val="lt2"/>
                </a:solidFill>
              </a:defRPr>
            </a:lvl6pPr>
            <a:lvl7pPr indent="-317500" lvl="6" marL="3200400">
              <a:lnSpc>
                <a:spcPct val="115000"/>
              </a:lnSpc>
              <a:spcBef>
                <a:spcPts val="0"/>
              </a:spcBef>
              <a:spcAft>
                <a:spcPts val="0"/>
              </a:spcAft>
              <a:buClr>
                <a:schemeClr val="lt2"/>
              </a:buClr>
              <a:buSzPts val="1400"/>
              <a:buChar char="●"/>
              <a:defRPr>
                <a:solidFill>
                  <a:schemeClr val="lt2"/>
                </a:solidFill>
              </a:defRPr>
            </a:lvl7pPr>
            <a:lvl8pPr indent="-317500" lvl="7" marL="3657600">
              <a:lnSpc>
                <a:spcPct val="115000"/>
              </a:lnSpc>
              <a:spcBef>
                <a:spcPts val="0"/>
              </a:spcBef>
              <a:spcAft>
                <a:spcPts val="0"/>
              </a:spcAft>
              <a:buClr>
                <a:schemeClr val="lt2"/>
              </a:buClr>
              <a:buSzPts val="1400"/>
              <a:buChar char="○"/>
              <a:defRPr>
                <a:solidFill>
                  <a:schemeClr val="lt2"/>
                </a:solidFill>
              </a:defRPr>
            </a:lvl8pPr>
            <a:lvl9pPr indent="-317500" lvl="8" marL="4114800">
              <a:lnSpc>
                <a:spcPct val="115000"/>
              </a:lnSpc>
              <a:spcBef>
                <a:spcPts val="0"/>
              </a:spcBef>
              <a:spcAft>
                <a:spcPts val="0"/>
              </a:spcAft>
              <a:buClr>
                <a:schemeClr val="lt2"/>
              </a:buClr>
              <a:buSzPts val="1400"/>
              <a:buChar char="■"/>
              <a:defRPr>
                <a:solidFill>
                  <a:schemeClr val="lt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lt2"/>
                </a:solidFill>
              </a:defRPr>
            </a:lvl1pPr>
            <a:lvl2pPr lvl="1" algn="r">
              <a:buNone/>
              <a:defRPr sz="1000">
                <a:solidFill>
                  <a:schemeClr val="lt2"/>
                </a:solidFill>
              </a:defRPr>
            </a:lvl2pPr>
            <a:lvl3pPr lvl="2" algn="r">
              <a:buNone/>
              <a:defRPr sz="1000">
                <a:solidFill>
                  <a:schemeClr val="lt2"/>
                </a:solidFill>
              </a:defRPr>
            </a:lvl3pPr>
            <a:lvl4pPr lvl="3" algn="r">
              <a:buNone/>
              <a:defRPr sz="1000">
                <a:solidFill>
                  <a:schemeClr val="lt2"/>
                </a:solidFill>
              </a:defRPr>
            </a:lvl4pPr>
            <a:lvl5pPr lvl="4" algn="r">
              <a:buNone/>
              <a:defRPr sz="1000">
                <a:solidFill>
                  <a:schemeClr val="lt2"/>
                </a:solidFill>
              </a:defRPr>
            </a:lvl5pPr>
            <a:lvl6pPr lvl="5" algn="r">
              <a:buNone/>
              <a:defRPr sz="1000">
                <a:solidFill>
                  <a:schemeClr val="lt2"/>
                </a:solidFill>
              </a:defRPr>
            </a:lvl6pPr>
            <a:lvl7pPr lvl="6" algn="r">
              <a:buNone/>
              <a:defRPr sz="1000">
                <a:solidFill>
                  <a:schemeClr val="lt2"/>
                </a:solidFill>
              </a:defRPr>
            </a:lvl7pPr>
            <a:lvl8pPr lvl="7" algn="r">
              <a:buNone/>
              <a:defRPr sz="1000">
                <a:solidFill>
                  <a:schemeClr val="lt2"/>
                </a:solidFill>
              </a:defRPr>
            </a:lvl8pPr>
            <a:lvl9pPr lvl="8" algn="r">
              <a:buNone/>
              <a:defRPr sz="1000">
                <a:solidFill>
                  <a:schemeClr val="lt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4" name="Shape 54"/>
        <p:cNvGrpSpPr/>
        <p:nvPr/>
      </p:nvGrpSpPr>
      <p:grpSpPr>
        <a:xfrm>
          <a:off x="0" y="0"/>
          <a:ext cx="0" cy="0"/>
          <a:chOff x="0" y="0"/>
          <a:chExt cx="0" cy="0"/>
        </a:xfrm>
      </p:grpSpPr>
      <p:sp>
        <p:nvSpPr>
          <p:cNvPr id="55" name="Google Shape;55;p14"/>
          <p:cNvSpPr txBox="1"/>
          <p:nvPr>
            <p:ph type="title"/>
          </p:nvPr>
        </p:nvSpPr>
        <p:spPr>
          <a:xfrm>
            <a:off x="431800" y="431800"/>
            <a:ext cx="8280300" cy="468300"/>
          </a:xfrm>
          <a:prstGeom prst="rect">
            <a:avLst/>
          </a:prstGeom>
          <a:noFill/>
          <a:ln>
            <a:noFill/>
          </a:ln>
        </p:spPr>
        <p:txBody>
          <a:bodyPr anchorCtr="0" anchor="t" bIns="0" lIns="0" spcFirstLastPara="1" rIns="0" wrap="square" tIns="0">
            <a:noAutofit/>
          </a:bodyPr>
          <a:lstStyle>
            <a:lvl1pPr lvl="0" marR="0" rtl="0" algn="l">
              <a:lnSpc>
                <a:spcPct val="85000"/>
              </a:lnSpc>
              <a:spcBef>
                <a:spcPts val="0"/>
              </a:spcBef>
              <a:spcAft>
                <a:spcPts val="0"/>
              </a:spcAft>
              <a:buClr>
                <a:schemeClr val="dk1"/>
              </a:buClr>
              <a:buSzPts val="3400"/>
              <a:buFont typeface="Arial"/>
              <a:buNone/>
              <a:defRPr b="1" i="0" sz="3400" u="none" cap="none" strike="noStrike">
                <a:solidFill>
                  <a:schemeClr val="dk1"/>
                </a:solidFill>
                <a:latin typeface="Arial"/>
                <a:ea typeface="Arial"/>
                <a:cs typeface="Arial"/>
                <a:sym typeface="Arial"/>
              </a:defRPr>
            </a:lvl1pPr>
            <a:lvl2pPr lvl="1"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2pPr>
            <a:lvl3pPr lvl="2"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3pPr>
            <a:lvl4pPr lvl="3"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4pPr>
            <a:lvl5pPr lvl="4"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5pPr>
            <a:lvl6pPr lvl="5"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6pPr>
            <a:lvl7pPr lvl="6"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7pPr>
            <a:lvl8pPr lvl="7"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8pPr>
            <a:lvl9pPr lvl="8"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9pPr>
          </a:lstStyle>
          <a:p/>
        </p:txBody>
      </p:sp>
      <p:sp>
        <p:nvSpPr>
          <p:cNvPr id="56" name="Google Shape;56;p14"/>
          <p:cNvSpPr txBox="1"/>
          <p:nvPr>
            <p:ph idx="1" type="body"/>
          </p:nvPr>
        </p:nvSpPr>
        <p:spPr>
          <a:xfrm>
            <a:off x="431800" y="1223963"/>
            <a:ext cx="8280300" cy="1443000"/>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228600" lvl="1" marL="914400" marR="0" rtl="0" algn="l">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indent="-361950" lvl="2" marL="13716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indent="-361950" lvl="3" marL="18288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indent="-361950" lvl="4" marL="22860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indent="-361950" lvl="5" marL="27432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indent="-361950" lvl="6" marL="32004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05" r:id="rId46"/>
    <p:sldLayoutId id="2147483706" r:id="rId47"/>
    <p:sldLayoutId id="2147483707" r:id="rId48"/>
    <p:sldLayoutId id="2147483708" r:id="rId49"/>
    <p:sldLayoutId id="2147483709" r:id="rId50"/>
    <p:sldLayoutId id="2147483710" r:id="rId51"/>
    <p:sldLayoutId id="2147483711" r:id="rId52"/>
    <p:sldLayoutId id="2147483712" r:id="rId53"/>
    <p:sldLayoutId id="2147483713" r:id="rId54"/>
    <p:sldLayoutId id="2147483714" r:id="rId55"/>
    <p:sldLayoutId id="2147483715" r:id="rId56"/>
    <p:sldLayoutId id="2147483716" r:id="rId57"/>
    <p:sldLayoutId id="2147483717" r:id="rId58"/>
    <p:sldLayoutId id="2147483718" r:id="rId59"/>
    <p:sldLayoutId id="2147483719" r:id="rId60"/>
    <p:sldLayoutId id="2147483720" r:id="rId61"/>
    <p:sldLayoutId id="2147483721" r:id="rId62"/>
    <p:sldLayoutId id="2147483722" r:id="rId63"/>
    <p:sldLayoutId id="2147483723" r:id="rId64"/>
    <p:sldLayoutId id="2147483724" r:id="rId65"/>
    <p:sldLayoutId id="2147483725" r:id="rId66"/>
    <p:sldLayoutId id="2147483726" r:id="rId67"/>
    <p:sldLayoutId id="2147483727" r:id="rId68"/>
    <p:sldLayoutId id="2147483728" r:id="rId69"/>
    <p:sldLayoutId id="2147483729" r:id="rId70"/>
    <p:sldLayoutId id="2147483730" r:id="rId71"/>
    <p:sldLayoutId id="2147483731" r:id="rId72"/>
    <p:sldLayoutId id="2147483732" r:id="rId73"/>
    <p:sldLayoutId id="2147483733" r:id="rId74"/>
    <p:sldLayoutId id="2147483734" r:id="rId75"/>
    <p:sldLayoutId id="2147483735" r:id="rId76"/>
    <p:sldLayoutId id="2147483736" r:id="rId77"/>
    <p:sldLayoutId id="2147483737" r:id="rId78"/>
    <p:sldLayoutId id="2147483738" r:id="rId79"/>
    <p:sldLayoutId id="2147483739" r:id="rId80"/>
    <p:sldLayoutId id="2147483740" r:id="rId81"/>
    <p:sldLayoutId id="2147483741" r:id="rId82"/>
    <p:sldLayoutId id="2147483742" r:id="rId83"/>
    <p:sldLayoutId id="2147483743" r:id="rId84"/>
    <p:sldLayoutId id="2147483744" r:id="rId85"/>
    <p:sldLayoutId id="2147483745" r:id="rId86"/>
    <p:sldLayoutId id="2147483746" r:id="rId87"/>
    <p:sldLayoutId id="2147483747" r:id="rId88"/>
    <p:sldLayoutId id="2147483748" r:id="rId89"/>
    <p:sldLayoutId id="2147483749" r:id="rId9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74" name="Shape 574"/>
        <p:cNvGrpSpPr/>
        <p:nvPr/>
      </p:nvGrpSpPr>
      <p:grpSpPr>
        <a:xfrm>
          <a:off x="0" y="0"/>
          <a:ext cx="0" cy="0"/>
          <a:chOff x="0" y="0"/>
          <a:chExt cx="0" cy="0"/>
        </a:xfrm>
      </p:grpSpPr>
      <p:sp>
        <p:nvSpPr>
          <p:cNvPr id="575" name="Google Shape;575;p105"/>
          <p:cNvSpPr txBox="1"/>
          <p:nvPr>
            <p:ph type="title"/>
          </p:nvPr>
        </p:nvSpPr>
        <p:spPr>
          <a:xfrm>
            <a:off x="431800" y="431800"/>
            <a:ext cx="8280300" cy="468300"/>
          </a:xfrm>
          <a:prstGeom prst="rect">
            <a:avLst/>
          </a:prstGeom>
          <a:noFill/>
          <a:ln>
            <a:noFill/>
          </a:ln>
        </p:spPr>
        <p:txBody>
          <a:bodyPr anchorCtr="0" anchor="t" bIns="0" lIns="0" spcFirstLastPara="1" rIns="0" wrap="square" tIns="0">
            <a:noAutofit/>
          </a:bodyPr>
          <a:lstStyle>
            <a:lvl1pPr lvl="0" marR="0" rtl="0" algn="l">
              <a:lnSpc>
                <a:spcPct val="85000"/>
              </a:lnSpc>
              <a:spcBef>
                <a:spcPts val="0"/>
              </a:spcBef>
              <a:spcAft>
                <a:spcPts val="0"/>
              </a:spcAft>
              <a:buClr>
                <a:schemeClr val="dk1"/>
              </a:buClr>
              <a:buSzPts val="3400"/>
              <a:buFont typeface="Arial"/>
              <a:buNone/>
              <a:defRPr b="1" i="0" sz="3400" u="none" cap="none" strike="noStrike">
                <a:solidFill>
                  <a:schemeClr val="dk1"/>
                </a:solidFill>
                <a:latin typeface="Arial"/>
                <a:ea typeface="Arial"/>
                <a:cs typeface="Arial"/>
                <a:sym typeface="Arial"/>
              </a:defRPr>
            </a:lvl1pPr>
            <a:lvl2pPr lvl="1"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2pPr>
            <a:lvl3pPr lvl="2"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3pPr>
            <a:lvl4pPr lvl="3"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4pPr>
            <a:lvl5pPr lvl="4"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5pPr>
            <a:lvl6pPr lvl="5"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6pPr>
            <a:lvl7pPr lvl="6"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7pPr>
            <a:lvl8pPr lvl="7"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8pPr>
            <a:lvl9pPr lvl="8" marR="0" rtl="0" algn="l">
              <a:lnSpc>
                <a:spcPct val="85000"/>
              </a:lnSpc>
              <a:spcBef>
                <a:spcPts val="0"/>
              </a:spcBef>
              <a:spcAft>
                <a:spcPts val="0"/>
              </a:spcAft>
              <a:buSzPts val="1400"/>
              <a:buNone/>
              <a:defRPr b="1" i="0" sz="2100" u="none" cap="none" strike="noStrike">
                <a:solidFill>
                  <a:schemeClr val="dk1"/>
                </a:solidFill>
                <a:latin typeface="Arial"/>
                <a:ea typeface="Arial"/>
                <a:cs typeface="Arial"/>
                <a:sym typeface="Arial"/>
              </a:defRPr>
            </a:lvl9pPr>
          </a:lstStyle>
          <a:p/>
        </p:txBody>
      </p:sp>
      <p:sp>
        <p:nvSpPr>
          <p:cNvPr id="576" name="Google Shape;576;p105"/>
          <p:cNvSpPr txBox="1"/>
          <p:nvPr>
            <p:ph idx="1" type="body"/>
          </p:nvPr>
        </p:nvSpPr>
        <p:spPr>
          <a:xfrm>
            <a:off x="431800" y="1223963"/>
            <a:ext cx="8280300" cy="1443000"/>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228600" lvl="1" marL="914400" marR="0" rtl="0" algn="l">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indent="-361950" lvl="2" marL="13716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indent="-361950" lvl="3" marL="18288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indent="-361950" lvl="4" marL="22860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indent="-361950" lvl="5" marL="27432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indent="-361950" lvl="6" marL="3200400" marR="0" rtl="0" algn="l">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 id="2147483762" r:id="rId13"/>
    <p:sldLayoutId id="2147483763" r:id="rId14"/>
    <p:sldLayoutId id="2147483764" r:id="rId15"/>
    <p:sldLayoutId id="2147483765" r:id="rId16"/>
    <p:sldLayoutId id="2147483766" r:id="rId17"/>
    <p:sldLayoutId id="2147483767" r:id="rId18"/>
    <p:sldLayoutId id="2147483768" r:id="rId19"/>
    <p:sldLayoutId id="2147483769" r:id="rId20"/>
    <p:sldLayoutId id="2147483770" r:id="rId21"/>
    <p:sldLayoutId id="2147483771" r:id="rId22"/>
    <p:sldLayoutId id="2147483772" r:id="rId23"/>
    <p:sldLayoutId id="2147483773" r:id="rId24"/>
    <p:sldLayoutId id="2147483774" r:id="rId25"/>
    <p:sldLayoutId id="2147483775" r:id="rId26"/>
    <p:sldLayoutId id="2147483776" r:id="rId27"/>
    <p:sldLayoutId id="2147483777" r:id="rId28"/>
    <p:sldLayoutId id="2147483778" r:id="rId29"/>
    <p:sldLayoutId id="2147483779" r:id="rId30"/>
    <p:sldLayoutId id="2147483780" r:id="rId31"/>
    <p:sldLayoutId id="2147483781" r:id="rId32"/>
    <p:sldLayoutId id="2147483782" r:id="rId33"/>
    <p:sldLayoutId id="2147483783" r:id="rId34"/>
    <p:sldLayoutId id="2147483784" r:id="rId35"/>
    <p:sldLayoutId id="2147483785" r:id="rId36"/>
    <p:sldLayoutId id="2147483786" r:id="rId37"/>
    <p:sldLayoutId id="2147483787" r:id="rId38"/>
    <p:sldLayoutId id="2147483788" r:id="rId39"/>
    <p:sldLayoutId id="2147483789" r:id="rId40"/>
    <p:sldLayoutId id="2147483790" r:id="rId41"/>
    <p:sldLayoutId id="2147483791" r:id="rId42"/>
    <p:sldLayoutId id="2147483792" r:id="rId43"/>
    <p:sldLayoutId id="2147483793" r:id="rId4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16" name="Shape 916"/>
        <p:cNvGrpSpPr/>
        <p:nvPr/>
      </p:nvGrpSpPr>
      <p:grpSpPr>
        <a:xfrm>
          <a:off x="0" y="0"/>
          <a:ext cx="0" cy="0"/>
          <a:chOff x="0" y="0"/>
          <a:chExt cx="0" cy="0"/>
        </a:xfrm>
      </p:grpSpPr>
      <p:sp>
        <p:nvSpPr>
          <p:cNvPr id="917" name="Google Shape;917;p150"/>
          <p:cNvSpPr txBox="1"/>
          <p:nvPr>
            <p:ph type="title"/>
          </p:nvPr>
        </p:nvSpPr>
        <p:spPr>
          <a:xfrm>
            <a:off x="431800" y="431800"/>
            <a:ext cx="8280300" cy="468300"/>
          </a:xfrm>
          <a:prstGeom prst="rect">
            <a:avLst/>
          </a:prstGeom>
          <a:noFill/>
          <a:ln>
            <a:noFill/>
          </a:ln>
        </p:spPr>
        <p:txBody>
          <a:bodyPr anchorCtr="0" anchor="t" bIns="0" lIns="0" spcFirstLastPara="1" rIns="0" wrap="square" tIns="0">
            <a:noAutofit/>
          </a:bodyPr>
          <a:lstStyle>
            <a:lvl1pPr lvl="0" marR="0" rtl="0" algn="l">
              <a:lnSpc>
                <a:spcPct val="85000"/>
              </a:lnSpc>
              <a:spcBef>
                <a:spcPts val="0"/>
              </a:spcBef>
              <a:spcAft>
                <a:spcPts val="0"/>
              </a:spcAft>
              <a:buClr>
                <a:schemeClr val="dk1"/>
              </a:buClr>
              <a:buSzPts val="3400"/>
              <a:buFont typeface="Arial"/>
              <a:buNone/>
              <a:defRPr b="1" i="0" sz="3400" u="none" cap="none" strike="noStrike">
                <a:solidFill>
                  <a:schemeClr val="dk1"/>
                </a:solidFill>
                <a:latin typeface="Arial"/>
                <a:ea typeface="Arial"/>
                <a:cs typeface="Arial"/>
                <a:sym typeface="Arial"/>
              </a:defRPr>
            </a:lvl1pPr>
            <a:lvl2pPr lvl="1"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2pPr>
            <a:lvl3pPr lvl="2"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3pPr>
            <a:lvl4pPr lvl="3"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4pPr>
            <a:lvl5pPr lvl="4"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5pPr>
            <a:lvl6pPr lvl="5"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6pPr>
            <a:lvl7pPr lvl="6"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7pPr>
            <a:lvl8pPr lvl="7"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8pPr>
            <a:lvl9pPr lvl="8"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9pPr>
          </a:lstStyle>
          <a:p/>
        </p:txBody>
      </p:sp>
      <p:sp>
        <p:nvSpPr>
          <p:cNvPr id="918" name="Google Shape;918;p150"/>
          <p:cNvSpPr txBox="1"/>
          <p:nvPr>
            <p:ph idx="1" type="body"/>
          </p:nvPr>
        </p:nvSpPr>
        <p:spPr>
          <a:xfrm>
            <a:off x="431800" y="1223963"/>
            <a:ext cx="8280300" cy="1443000"/>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228600" lvl="1" marL="914400"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indent="-361950" lvl="2" marL="13716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indent="-361950" lvl="3" marL="18288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indent="-361950" lvl="4" marL="22860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indent="-361950" lvl="5" marL="27432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indent="-361950" lvl="6" marL="32004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5" r:id="rId12"/>
    <p:sldLayoutId id="2147483806" r:id="rId13"/>
    <p:sldLayoutId id="2147483807" r:id="rId14"/>
    <p:sldLayoutId id="2147483808" r:id="rId15"/>
    <p:sldLayoutId id="2147483809" r:id="rId16"/>
    <p:sldLayoutId id="2147483810" r:id="rId17"/>
    <p:sldLayoutId id="2147483811" r:id="rId18"/>
    <p:sldLayoutId id="2147483812" r:id="rId19"/>
    <p:sldLayoutId id="2147483813" r:id="rId20"/>
    <p:sldLayoutId id="2147483814" r:id="rId21"/>
    <p:sldLayoutId id="2147483815" r:id="rId22"/>
    <p:sldLayoutId id="2147483816" r:id="rId23"/>
    <p:sldLayoutId id="2147483817" r:id="rId24"/>
    <p:sldLayoutId id="2147483818" r:id="rId25"/>
    <p:sldLayoutId id="2147483819" r:id="rId26"/>
    <p:sldLayoutId id="2147483820" r:id="rId27"/>
    <p:sldLayoutId id="2147483821" r:id="rId28"/>
    <p:sldLayoutId id="2147483822" r:id="rId29"/>
    <p:sldLayoutId id="2147483823" r:id="rId30"/>
    <p:sldLayoutId id="2147483824" r:id="rId31"/>
    <p:sldLayoutId id="2147483825" r:id="rId32"/>
    <p:sldLayoutId id="2147483826" r:id="rId33"/>
    <p:sldLayoutId id="2147483827" r:id="rId34"/>
    <p:sldLayoutId id="2147483828" r:id="rId35"/>
    <p:sldLayoutId id="2147483829" r:id="rId36"/>
    <p:sldLayoutId id="2147483830" r:id="rId37"/>
    <p:sldLayoutId id="2147483831" r:id="rId38"/>
    <p:sldLayoutId id="2147483832" r:id="rId39"/>
    <p:sldLayoutId id="2147483833" r:id="rId4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33" name="Shape 1233"/>
        <p:cNvGrpSpPr/>
        <p:nvPr/>
      </p:nvGrpSpPr>
      <p:grpSpPr>
        <a:xfrm>
          <a:off x="0" y="0"/>
          <a:ext cx="0" cy="0"/>
          <a:chOff x="0" y="0"/>
          <a:chExt cx="0" cy="0"/>
        </a:xfrm>
      </p:grpSpPr>
      <p:sp>
        <p:nvSpPr>
          <p:cNvPr id="1234" name="Google Shape;1234;p191"/>
          <p:cNvSpPr txBox="1"/>
          <p:nvPr>
            <p:ph type="title"/>
          </p:nvPr>
        </p:nvSpPr>
        <p:spPr>
          <a:xfrm>
            <a:off x="628650" y="273844"/>
            <a:ext cx="7886700" cy="9942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3300"/>
              <a:buFont typeface="Arial"/>
              <a:buNone/>
              <a:defRPr b="0" i="0" sz="3300" u="none" cap="none" strike="noStrike">
                <a:solidFill>
                  <a:schemeClr val="dk1"/>
                </a:solidFill>
                <a:latin typeface="Arial"/>
                <a:ea typeface="Arial"/>
                <a:cs typeface="Arial"/>
                <a:sym typeface="Arial"/>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235" name="Google Shape;1235;p191"/>
          <p:cNvSpPr txBox="1"/>
          <p:nvPr>
            <p:ph idx="1" type="body"/>
          </p:nvPr>
        </p:nvSpPr>
        <p:spPr>
          <a:xfrm>
            <a:off x="628650" y="1369219"/>
            <a:ext cx="7886700" cy="3263400"/>
          </a:xfrm>
          <a:prstGeom prst="rect">
            <a:avLst/>
          </a:prstGeom>
          <a:noFill/>
          <a:ln>
            <a:noFill/>
          </a:ln>
        </p:spPr>
        <p:txBody>
          <a:bodyPr anchorCtr="0" anchor="t" bIns="45700" lIns="91425" spcFirstLastPara="1" rIns="91425" wrap="square" tIns="45700">
            <a:normAutofit/>
          </a:bodyPr>
          <a:lstStyle>
            <a:lvl1pPr indent="-361950" lvl="0" marL="457200" marR="0" rtl="0" algn="l">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1pPr>
            <a:lvl2pPr indent="-342900" lvl="1" marL="914400" marR="0" rtl="0" algn="l">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2pPr>
            <a:lvl3pPr indent="-323850" lvl="2" marL="1371600" marR="0" rtl="0" algn="l">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3pPr>
            <a:lvl4pPr indent="-314325" lvl="3" marL="1828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4pPr>
            <a:lvl5pPr indent="-314325" lvl="4" marL="22860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1236" name="Google Shape;1236;p191"/>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9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237" name="Google Shape;1237;p191"/>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9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1238" name="Google Shape;1238;p191"/>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900" u="none" cap="none" strike="noStrike">
                <a:solidFill>
                  <a:srgbClr val="888888"/>
                </a:solidFill>
                <a:latin typeface="Arial"/>
                <a:ea typeface="Arial"/>
                <a:cs typeface="Arial"/>
                <a:sym typeface="Arial"/>
              </a:defRPr>
            </a:lvl1pPr>
            <a:lvl2pPr indent="0" lvl="1" marL="0" marR="0" rtl="0" algn="r">
              <a:spcBef>
                <a:spcPts val="0"/>
              </a:spcBef>
              <a:buNone/>
              <a:defRPr b="0" i="0" sz="900" u="none" cap="none" strike="noStrike">
                <a:solidFill>
                  <a:srgbClr val="888888"/>
                </a:solidFill>
                <a:latin typeface="Arial"/>
                <a:ea typeface="Arial"/>
                <a:cs typeface="Arial"/>
                <a:sym typeface="Arial"/>
              </a:defRPr>
            </a:lvl2pPr>
            <a:lvl3pPr indent="0" lvl="2" marL="0" marR="0" rtl="0" algn="r">
              <a:spcBef>
                <a:spcPts val="0"/>
              </a:spcBef>
              <a:buNone/>
              <a:defRPr b="0" i="0" sz="900" u="none" cap="none" strike="noStrike">
                <a:solidFill>
                  <a:srgbClr val="888888"/>
                </a:solidFill>
                <a:latin typeface="Arial"/>
                <a:ea typeface="Arial"/>
                <a:cs typeface="Arial"/>
                <a:sym typeface="Arial"/>
              </a:defRPr>
            </a:lvl3pPr>
            <a:lvl4pPr indent="0" lvl="3" marL="0" marR="0" rtl="0" algn="r">
              <a:spcBef>
                <a:spcPts val="0"/>
              </a:spcBef>
              <a:buNone/>
              <a:defRPr b="0" i="0" sz="900" u="none" cap="none" strike="noStrike">
                <a:solidFill>
                  <a:srgbClr val="888888"/>
                </a:solidFill>
                <a:latin typeface="Arial"/>
                <a:ea typeface="Arial"/>
                <a:cs typeface="Arial"/>
                <a:sym typeface="Arial"/>
              </a:defRPr>
            </a:lvl4pPr>
            <a:lvl5pPr indent="0" lvl="4" marL="0" marR="0" rtl="0" algn="r">
              <a:spcBef>
                <a:spcPts val="0"/>
              </a:spcBef>
              <a:buNone/>
              <a:defRPr b="0" i="0" sz="900" u="none" cap="none" strike="noStrike">
                <a:solidFill>
                  <a:srgbClr val="888888"/>
                </a:solidFill>
                <a:latin typeface="Arial"/>
                <a:ea typeface="Arial"/>
                <a:cs typeface="Arial"/>
                <a:sym typeface="Arial"/>
              </a:defRPr>
            </a:lvl5pPr>
            <a:lvl6pPr indent="0" lvl="5" marL="0" marR="0" rtl="0" algn="r">
              <a:spcBef>
                <a:spcPts val="0"/>
              </a:spcBef>
              <a:buNone/>
              <a:defRPr b="0" i="0" sz="900" u="none" cap="none" strike="noStrike">
                <a:solidFill>
                  <a:srgbClr val="888888"/>
                </a:solidFill>
                <a:latin typeface="Arial"/>
                <a:ea typeface="Arial"/>
                <a:cs typeface="Arial"/>
                <a:sym typeface="Arial"/>
              </a:defRPr>
            </a:lvl6pPr>
            <a:lvl7pPr indent="0" lvl="6" marL="0" marR="0" rtl="0" algn="r">
              <a:spcBef>
                <a:spcPts val="0"/>
              </a:spcBef>
              <a:buNone/>
              <a:defRPr b="0" i="0" sz="900" u="none" cap="none" strike="noStrike">
                <a:solidFill>
                  <a:srgbClr val="888888"/>
                </a:solidFill>
                <a:latin typeface="Arial"/>
                <a:ea typeface="Arial"/>
                <a:cs typeface="Arial"/>
                <a:sym typeface="Arial"/>
              </a:defRPr>
            </a:lvl7pPr>
            <a:lvl8pPr indent="0" lvl="7" marL="0" marR="0" rtl="0" algn="r">
              <a:spcBef>
                <a:spcPts val="0"/>
              </a:spcBef>
              <a:buNone/>
              <a:defRPr b="0" i="0" sz="900" u="none" cap="none" strike="noStrike">
                <a:solidFill>
                  <a:srgbClr val="888888"/>
                </a:solidFill>
                <a:latin typeface="Arial"/>
                <a:ea typeface="Arial"/>
                <a:cs typeface="Arial"/>
                <a:sym typeface="Arial"/>
              </a:defRPr>
            </a:lvl8pPr>
            <a:lvl9pPr indent="0" lvl="8" marL="0" marR="0" rtl="0" algn="r">
              <a:spcBef>
                <a:spcPts val="0"/>
              </a:spcBef>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 id="2147483845" r:id="rId12"/>
    <p:sldLayoutId id="2147483846" r:id="rId13"/>
    <p:sldLayoutId id="2147483847" r:id="rId14"/>
    <p:sldLayoutId id="2147483848" r:id="rId15"/>
    <p:sldLayoutId id="2147483849" r:id="rId16"/>
    <p:sldLayoutId id="2147483850" r:id="rId17"/>
    <p:sldLayoutId id="2147483851" r:id="rId18"/>
    <p:sldLayoutId id="2147483852" r:id="rId19"/>
    <p:sldLayoutId id="2147483853" r:id="rId20"/>
    <p:sldLayoutId id="2147483854" r:id="rId21"/>
    <p:sldLayoutId id="2147483855" r:id="rId22"/>
    <p:sldLayoutId id="2147483856" r:id="rId23"/>
    <p:sldLayoutId id="2147483857" r:id="rId24"/>
    <p:sldLayoutId id="2147483858" r:id="rId25"/>
    <p:sldLayoutId id="2147483859" r:id="rId26"/>
    <p:sldLayoutId id="2147483860" r:id="rId27"/>
    <p:sldLayoutId id="2147483861" r:id="rId28"/>
    <p:sldLayoutId id="2147483862" r:id="rId29"/>
    <p:sldLayoutId id="2147483863" r:id="rId30"/>
    <p:sldLayoutId id="2147483864" r:id="rId31"/>
    <p:sldLayoutId id="2147483865" r:id="rId32"/>
    <p:sldLayoutId id="2147483866" r:id="rId33"/>
    <p:sldLayoutId id="2147483867" r:id="rId34"/>
    <p:sldLayoutId id="2147483868" r:id="rId35"/>
    <p:sldLayoutId id="2147483869" r:id="rId36"/>
    <p:sldLayoutId id="2147483870" r:id="rId37"/>
    <p:sldLayoutId id="2147483871" r:id="rId38"/>
    <p:sldLayoutId id="2147483872" r:id="rId39"/>
    <p:sldLayoutId id="2147483873" r:id="rId40"/>
    <p:sldLayoutId id="2147483874" r:id="rId41"/>
    <p:sldLayoutId id="2147483875" r:id="rId42"/>
    <p:sldLayoutId id="2147483876" r:id="rId43"/>
    <p:sldLayoutId id="2147483877" r:id="rId44"/>
    <p:sldLayoutId id="2147483878" r:id="rId45"/>
    <p:sldLayoutId id="2147483879" r:id="rId46"/>
    <p:sldLayoutId id="2147483880" r:id="rId47"/>
    <p:sldLayoutId id="2147483881" r:id="rId48"/>
    <p:sldLayoutId id="2147483882" r:id="rId49"/>
    <p:sldLayoutId id="2147483883" r:id="rId50"/>
    <p:sldLayoutId id="2147483884" r:id="rId51"/>
    <p:sldLayoutId id="2147483885" r:id="rId52"/>
    <p:sldLayoutId id="2147483886" r:id="rId53"/>
    <p:sldLayoutId id="2147483887" r:id="rId54"/>
    <p:sldLayoutId id="2147483888" r:id="rId55"/>
    <p:sldLayoutId id="2147483889" r:id="rId56"/>
    <p:sldLayoutId id="2147483890" r:id="rId57"/>
    <p:sldLayoutId id="2147483891" r:id="rId58"/>
    <p:sldLayoutId id="2147483892" r:id="rId59"/>
    <p:sldLayoutId id="2147483893" r:id="rId6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8.xml"/><Relationship Id="rId2" Type="http://schemas.openxmlformats.org/officeDocument/2006/relationships/notesSlide" Target="../notesSlides/notesSlide1.xml"/><Relationship Id="rId3" Type="http://schemas.openxmlformats.org/officeDocument/2006/relationships/image" Target="../media/image1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1.xml"/><Relationship Id="rId2" Type="http://schemas.openxmlformats.org/officeDocument/2006/relationships/notesSlide" Target="../notesSlides/notesSlide10.xml"/><Relationship Id="rId3" Type="http://schemas.openxmlformats.org/officeDocument/2006/relationships/image" Target="../media/image4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11.xml"/><Relationship Id="rId3" Type="http://schemas.openxmlformats.org/officeDocument/2006/relationships/image" Target="../media/image3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12.xml"/><Relationship Id="rId3" Type="http://schemas.openxmlformats.org/officeDocument/2006/relationships/image" Target="../media/image3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13.xml"/><Relationship Id="rId3" Type="http://schemas.openxmlformats.org/officeDocument/2006/relationships/image" Target="../media/image3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14.xml"/><Relationship Id="rId3" Type="http://schemas.openxmlformats.org/officeDocument/2006/relationships/image" Target="../media/image3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15.xml"/><Relationship Id="rId3" Type="http://schemas.openxmlformats.org/officeDocument/2006/relationships/image" Target="../media/image3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2.xml"/><Relationship Id="rId2" Type="http://schemas.openxmlformats.org/officeDocument/2006/relationships/notesSlide" Target="../notesSlides/notesSlide16.xml"/><Relationship Id="rId3" Type="http://schemas.openxmlformats.org/officeDocument/2006/relationships/image" Target="../media/image3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2.xml"/><Relationship Id="rId2" Type="http://schemas.openxmlformats.org/officeDocument/2006/relationships/notesSlide" Target="../notesSlides/notesSlide17.xml"/><Relationship Id="rId3" Type="http://schemas.openxmlformats.org/officeDocument/2006/relationships/image" Target="../media/image4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5.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6.xml"/><Relationship Id="rId2" Type="http://schemas.openxmlformats.org/officeDocument/2006/relationships/notesSlide" Target="../notesSlides/notesSlide19.xml"/><Relationship Id="rId3" Type="http://schemas.openxmlformats.org/officeDocument/2006/relationships/image" Target="../media/image3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0.xml"/><Relationship Id="rId2" Type="http://schemas.openxmlformats.org/officeDocument/2006/relationships/notesSlide" Target="../notesSlides/notesSlide2.xml"/><Relationship Id="rId3" Type="http://schemas.openxmlformats.org/officeDocument/2006/relationships/image" Target="../media/image16.png"/><Relationship Id="rId4" Type="http://schemas.openxmlformats.org/officeDocument/2006/relationships/image" Target="../media/image15.png"/><Relationship Id="rId5" Type="http://schemas.openxmlformats.org/officeDocument/2006/relationships/image" Target="../media/image29.png"/><Relationship Id="rId6" Type="http://schemas.openxmlformats.org/officeDocument/2006/relationships/image" Target="../media/image2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6.xml"/><Relationship Id="rId2" Type="http://schemas.openxmlformats.org/officeDocument/2006/relationships/notesSlide" Target="../notesSlides/notesSlide20.xml"/><Relationship Id="rId3" Type="http://schemas.openxmlformats.org/officeDocument/2006/relationships/image" Target="../media/image37.png"/><Relationship Id="rId4" Type="http://schemas.openxmlformats.org/officeDocument/2006/relationships/image" Target="../media/image61.png"/><Relationship Id="rId5" Type="http://schemas.openxmlformats.org/officeDocument/2006/relationships/image" Target="../media/image4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0.xml"/><Relationship Id="rId2" Type="http://schemas.openxmlformats.org/officeDocument/2006/relationships/notesSlide" Target="../notesSlides/notesSlide21.xml"/><Relationship Id="rId3" Type="http://schemas.openxmlformats.org/officeDocument/2006/relationships/image" Target="../media/image54.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6.xml"/><Relationship Id="rId2" Type="http://schemas.openxmlformats.org/officeDocument/2006/relationships/notesSlide" Target="../notesSlides/notesSlide22.xml"/><Relationship Id="rId3" Type="http://schemas.openxmlformats.org/officeDocument/2006/relationships/image" Target="../media/image3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6.xml"/><Relationship Id="rId2" Type="http://schemas.openxmlformats.org/officeDocument/2006/relationships/notesSlide" Target="../notesSlides/notesSlide23.xml"/><Relationship Id="rId3" Type="http://schemas.openxmlformats.org/officeDocument/2006/relationships/image" Target="../media/image53.png"/><Relationship Id="rId4" Type="http://schemas.openxmlformats.org/officeDocument/2006/relationships/image" Target="../media/image36.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24.xml"/><Relationship Id="rId3" Type="http://schemas.openxmlformats.org/officeDocument/2006/relationships/image" Target="../media/image23.png"/><Relationship Id="rId4" Type="http://schemas.openxmlformats.org/officeDocument/2006/relationships/image" Target="../media/image4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25.xml"/><Relationship Id="rId3" Type="http://schemas.openxmlformats.org/officeDocument/2006/relationships/image" Target="../media/image23.png"/><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0.xml"/><Relationship Id="rId2" Type="http://schemas.openxmlformats.org/officeDocument/2006/relationships/notesSlide" Target="../notesSlides/notesSlide26.xml"/><Relationship Id="rId3" Type="http://schemas.openxmlformats.org/officeDocument/2006/relationships/image" Target="../media/image63.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27.xml"/><Relationship Id="rId3" Type="http://schemas.openxmlformats.org/officeDocument/2006/relationships/image" Target="../media/image44.png"/><Relationship Id="rId4" Type="http://schemas.openxmlformats.org/officeDocument/2006/relationships/image" Target="../media/image56.jpg"/><Relationship Id="rId5" Type="http://schemas.openxmlformats.org/officeDocument/2006/relationships/image" Target="../media/image19.png"/><Relationship Id="rId6" Type="http://schemas.openxmlformats.org/officeDocument/2006/relationships/image" Target="../media/image3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93.xml"/><Relationship Id="rId2" Type="http://schemas.openxmlformats.org/officeDocument/2006/relationships/notesSlide" Target="../notesSlides/notesSlide28.xml"/><Relationship Id="rId3" Type="http://schemas.openxmlformats.org/officeDocument/2006/relationships/image" Target="../media/image39.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7.xml"/><Relationship Id="rId2" Type="http://schemas.openxmlformats.org/officeDocument/2006/relationships/notesSlide" Target="../notesSlides/notesSlide29.xml"/><Relationship Id="rId3" Type="http://schemas.openxmlformats.org/officeDocument/2006/relationships/image" Target="../media/image43.png"/><Relationship Id="rId4" Type="http://schemas.openxmlformats.org/officeDocument/2006/relationships/image" Target="../media/image4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19.png"/><Relationship Id="rId6" Type="http://schemas.openxmlformats.org/officeDocument/2006/relationships/image" Target="../media/image25.png"/><Relationship Id="rId7" Type="http://schemas.openxmlformats.org/officeDocument/2006/relationships/image" Target="../media/image28.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notesSlide" Target="../notesSlides/notesSlide30.xml"/><Relationship Id="rId3" Type="http://schemas.openxmlformats.org/officeDocument/2006/relationships/image" Target="../media/image45.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notesSlide" Target="../notesSlides/notesSlide31.xml"/><Relationship Id="rId3" Type="http://schemas.openxmlformats.org/officeDocument/2006/relationships/image" Target="../media/image51.png"/><Relationship Id="rId4" Type="http://schemas.openxmlformats.org/officeDocument/2006/relationships/image" Target="../media/image50.png"/><Relationship Id="rId5" Type="http://schemas.openxmlformats.org/officeDocument/2006/relationships/image" Target="../media/image52.png"/><Relationship Id="rId6" Type="http://schemas.openxmlformats.org/officeDocument/2006/relationships/image" Target="../media/image55.png"/><Relationship Id="rId7" Type="http://schemas.openxmlformats.org/officeDocument/2006/relationships/image" Target="../media/image45.jpg"/><Relationship Id="rId8" Type="http://schemas.openxmlformats.org/officeDocument/2006/relationships/image" Target="../media/image59.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9.xml"/><Relationship Id="rId2" Type="http://schemas.openxmlformats.org/officeDocument/2006/relationships/notesSlide" Target="../notesSlides/notesSlide32.xml"/><Relationship Id="rId3" Type="http://schemas.openxmlformats.org/officeDocument/2006/relationships/image" Target="../media/image60.png"/><Relationship Id="rId4" Type="http://schemas.openxmlformats.org/officeDocument/2006/relationships/image" Target="../media/image5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33.xml"/><Relationship Id="rId3" Type="http://schemas.openxmlformats.org/officeDocument/2006/relationships/image" Target="../media/image62.png"/><Relationship Id="rId4" Type="http://schemas.openxmlformats.org/officeDocument/2006/relationships/image" Target="../media/image16.png"/><Relationship Id="rId5" Type="http://schemas.openxmlformats.org/officeDocument/2006/relationships/image" Target="../media/image65.png"/><Relationship Id="rId6" Type="http://schemas.openxmlformats.org/officeDocument/2006/relationships/image" Target="../media/image74.png"/><Relationship Id="rId7" Type="http://schemas.openxmlformats.org/officeDocument/2006/relationships/image" Target="../media/image57.png"/><Relationship Id="rId8" Type="http://schemas.openxmlformats.org/officeDocument/2006/relationships/image" Target="../media/image66.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2.xml"/><Relationship Id="rId2" Type="http://schemas.openxmlformats.org/officeDocument/2006/relationships/notesSlide" Target="../notesSlides/notesSlide34.xml"/><Relationship Id="rId3" Type="http://schemas.openxmlformats.org/officeDocument/2006/relationships/image" Target="../media/image64.png"/><Relationship Id="rId4" Type="http://schemas.openxmlformats.org/officeDocument/2006/relationships/image" Target="../media/image70.png"/><Relationship Id="rId5" Type="http://schemas.openxmlformats.org/officeDocument/2006/relationships/image" Target="../media/image76.png"/><Relationship Id="rId6" Type="http://schemas.openxmlformats.org/officeDocument/2006/relationships/image" Target="../media/image67.png"/><Relationship Id="rId7" Type="http://schemas.openxmlformats.org/officeDocument/2006/relationships/image" Target="../media/image69.png"/><Relationship Id="rId8" Type="http://schemas.openxmlformats.org/officeDocument/2006/relationships/image" Target="../media/image72.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6.xml"/><Relationship Id="rId2" Type="http://schemas.openxmlformats.org/officeDocument/2006/relationships/notesSlide" Target="../notesSlides/notesSlide35.xml"/><Relationship Id="rId3" Type="http://schemas.openxmlformats.org/officeDocument/2006/relationships/image" Target="../media/image79.png"/><Relationship Id="rId4" Type="http://schemas.openxmlformats.org/officeDocument/2006/relationships/image" Target="../media/image73.png"/><Relationship Id="rId9" Type="http://schemas.openxmlformats.org/officeDocument/2006/relationships/image" Target="../media/image78.png"/><Relationship Id="rId5" Type="http://schemas.openxmlformats.org/officeDocument/2006/relationships/image" Target="../media/image80.png"/><Relationship Id="rId6" Type="http://schemas.openxmlformats.org/officeDocument/2006/relationships/image" Target="../media/image71.png"/><Relationship Id="rId7" Type="http://schemas.openxmlformats.org/officeDocument/2006/relationships/image" Target="../media/image15.png"/><Relationship Id="rId8" Type="http://schemas.openxmlformats.org/officeDocument/2006/relationships/image" Target="../media/image81.png"/><Relationship Id="rId10" Type="http://schemas.openxmlformats.org/officeDocument/2006/relationships/image" Target="../media/image2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0.xml"/><Relationship Id="rId2" Type="http://schemas.openxmlformats.org/officeDocument/2006/relationships/notesSlide" Target="../notesSlides/notesSlide36.xml"/><Relationship Id="rId3" Type="http://schemas.openxmlformats.org/officeDocument/2006/relationships/image" Target="../media/image8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0.xml"/><Relationship Id="rId2" Type="http://schemas.openxmlformats.org/officeDocument/2006/relationships/notesSlide" Target="../notesSlides/notesSlide38.xml"/><Relationship Id="rId3" Type="http://schemas.openxmlformats.org/officeDocument/2006/relationships/image" Target="../media/image16.png"/><Relationship Id="rId4" Type="http://schemas.openxmlformats.org/officeDocument/2006/relationships/image" Target="../media/image15.png"/><Relationship Id="rId5" Type="http://schemas.openxmlformats.org/officeDocument/2006/relationships/image" Target="../media/image29.png"/><Relationship Id="rId6"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4.xml"/><Relationship Id="rId3"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0.xml"/><Relationship Id="rId2" Type="http://schemas.openxmlformats.org/officeDocument/2006/relationships/notesSlide" Target="../notesSlides/notesSlide6.xml"/><Relationship Id="rId3" Type="http://schemas.openxmlformats.org/officeDocument/2006/relationships/image" Target="../media/image1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1.xml"/><Relationship Id="rId2" Type="http://schemas.openxmlformats.org/officeDocument/2006/relationships/notesSlide" Target="../notesSlides/notesSlide7.xml"/><Relationship Id="rId3" Type="http://schemas.openxmlformats.org/officeDocument/2006/relationships/image" Target="../media/image17.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9.xml"/><Relationship Id="rId2" Type="http://schemas.openxmlformats.org/officeDocument/2006/relationships/notesSlide" Target="../notesSlides/notesSlide8.xml"/><Relationship Id="rId3" Type="http://schemas.openxmlformats.org/officeDocument/2006/relationships/image" Target="../media/image2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1.xml"/><Relationship Id="rId2" Type="http://schemas.openxmlformats.org/officeDocument/2006/relationships/notesSlide" Target="../notesSlides/notesSlide9.xml"/><Relationship Id="rId3" Type="http://schemas.openxmlformats.org/officeDocument/2006/relationships/image" Target="../media/image27.png"/><Relationship Id="rId4" Type="http://schemas.openxmlformats.org/officeDocument/2006/relationships/image" Target="../media/image3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670" name="Shape 1670"/>
        <p:cNvGrpSpPr/>
        <p:nvPr/>
      </p:nvGrpSpPr>
      <p:grpSpPr>
        <a:xfrm>
          <a:off x="0" y="0"/>
          <a:ext cx="0" cy="0"/>
          <a:chOff x="0" y="0"/>
          <a:chExt cx="0" cy="0"/>
        </a:xfrm>
      </p:grpSpPr>
      <p:pic>
        <p:nvPicPr>
          <p:cNvPr id="1671" name="Google Shape;1671;p252"/>
          <p:cNvPicPr preferRelativeResize="0"/>
          <p:nvPr/>
        </p:nvPicPr>
        <p:blipFill rotWithShape="1">
          <a:blip r:embed="rId3">
            <a:alphaModFix/>
          </a:blip>
          <a:srcRect b="0" l="0" r="0" t="0"/>
          <a:stretch/>
        </p:blipFill>
        <p:spPr>
          <a:xfrm>
            <a:off x="5353900" y="412259"/>
            <a:ext cx="3528885" cy="4116832"/>
          </a:xfrm>
          <a:prstGeom prst="rect">
            <a:avLst/>
          </a:prstGeom>
          <a:noFill/>
          <a:ln>
            <a:noFill/>
          </a:ln>
        </p:spPr>
      </p:pic>
      <p:sp>
        <p:nvSpPr>
          <p:cNvPr id="1672" name="Google Shape;1672;p252"/>
          <p:cNvSpPr txBox="1"/>
          <p:nvPr/>
        </p:nvSpPr>
        <p:spPr>
          <a:xfrm>
            <a:off x="361461" y="788201"/>
            <a:ext cx="3979500" cy="571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lang="en" sz="3200">
                <a:solidFill>
                  <a:schemeClr val="lt1"/>
                </a:solidFill>
              </a:rPr>
              <a:t>Open Science: Reproducibility and Interoperability in Research</a:t>
            </a:r>
            <a:endParaRPr b="1" i="1" sz="2800" u="none" cap="none" strike="noStrike">
              <a:solidFill>
                <a:schemeClr val="lt1"/>
              </a:solidFill>
              <a:latin typeface="Arial"/>
              <a:ea typeface="Arial"/>
              <a:cs typeface="Arial"/>
              <a:sym typeface="Arial"/>
            </a:endParaRPr>
          </a:p>
        </p:txBody>
      </p:sp>
      <p:sp>
        <p:nvSpPr>
          <p:cNvPr id="1673" name="Google Shape;1673;p252"/>
          <p:cNvSpPr txBox="1"/>
          <p:nvPr/>
        </p:nvSpPr>
        <p:spPr>
          <a:xfrm>
            <a:off x="431800" y="3092141"/>
            <a:ext cx="4353600" cy="4539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2400"/>
              <a:buFont typeface="Arial"/>
              <a:buNone/>
            </a:pPr>
            <a:r>
              <a:rPr lang="en" sz="2400">
                <a:solidFill>
                  <a:schemeClr val="lt1"/>
                </a:solidFill>
              </a:rPr>
              <a:t>Sarah Gibson </a:t>
            </a:r>
            <a:r>
              <a:rPr lang="en" sz="1900">
                <a:solidFill>
                  <a:schemeClr val="lt1"/>
                </a:solidFill>
              </a:rPr>
              <a:t>(she/her)</a:t>
            </a:r>
            <a:endParaRPr sz="900"/>
          </a:p>
          <a:p>
            <a:pPr indent="0" lvl="0" marL="0" marR="0" rtl="0" algn="l">
              <a:lnSpc>
                <a:spcPct val="100000"/>
              </a:lnSpc>
              <a:spcBef>
                <a:spcPts val="0"/>
              </a:spcBef>
              <a:spcAft>
                <a:spcPts val="0"/>
              </a:spcAft>
              <a:buClr>
                <a:schemeClr val="lt1"/>
              </a:buClr>
              <a:buSzPts val="2400"/>
              <a:buFont typeface="Arial"/>
              <a:buNone/>
            </a:pPr>
            <a:r>
              <a:rPr lang="en" sz="2400">
                <a:solidFill>
                  <a:schemeClr val="lt1"/>
                </a:solidFill>
              </a:rPr>
              <a:t>2i2c / JupyterHub</a:t>
            </a:r>
            <a:endParaRPr b="0" i="0" sz="1400" u="none" cap="none" strike="noStrike">
              <a:solidFill>
                <a:srgbClr val="000000"/>
              </a:solidFill>
              <a:latin typeface="Arial"/>
              <a:ea typeface="Arial"/>
              <a:cs typeface="Arial"/>
              <a:sym typeface="Arial"/>
            </a:endParaRPr>
          </a:p>
        </p:txBody>
      </p:sp>
      <p:sp>
        <p:nvSpPr>
          <p:cNvPr id="1674" name="Google Shape;1674;p252"/>
          <p:cNvSpPr txBox="1"/>
          <p:nvPr/>
        </p:nvSpPr>
        <p:spPr>
          <a:xfrm>
            <a:off x="2949598" y="4834200"/>
            <a:ext cx="61944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a:solidFill>
                  <a:schemeClr val="lt1"/>
                </a:solidFill>
              </a:rPr>
              <a:t>@drsarahlgibson</a:t>
            </a:r>
            <a:r>
              <a:rPr b="0" i="0" lang="en" sz="1400" u="none" cap="none" strike="noStrike">
                <a:solidFill>
                  <a:schemeClr val="lt1"/>
                </a:solidFill>
                <a:latin typeface="Arial"/>
                <a:ea typeface="Arial"/>
                <a:cs typeface="Arial"/>
                <a:sym typeface="Arial"/>
              </a:rPr>
              <a:t>, @turingway, CC-BY 4.0, DOI: 10.5281/zenodo.</a:t>
            </a:r>
            <a:r>
              <a:rPr lang="en">
                <a:solidFill>
                  <a:schemeClr val="lt1"/>
                </a:solidFill>
              </a:rPr>
              <a:t>7339751</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757" name="Shape 1757"/>
        <p:cNvGrpSpPr/>
        <p:nvPr/>
      </p:nvGrpSpPr>
      <p:grpSpPr>
        <a:xfrm>
          <a:off x="0" y="0"/>
          <a:ext cx="0" cy="0"/>
          <a:chOff x="0" y="0"/>
          <a:chExt cx="0" cy="0"/>
        </a:xfrm>
      </p:grpSpPr>
      <p:sp>
        <p:nvSpPr>
          <p:cNvPr id="1758" name="Google Shape;1758;p261"/>
          <p:cNvSpPr txBox="1"/>
          <p:nvPr>
            <p:ph idx="1" type="body"/>
          </p:nvPr>
        </p:nvSpPr>
        <p:spPr>
          <a:xfrm>
            <a:off x="431800" y="411163"/>
            <a:ext cx="8280300" cy="701400"/>
          </a:xfrm>
          <a:prstGeom prst="rect">
            <a:avLst/>
          </a:prstGeom>
        </p:spPr>
        <p:txBody>
          <a:bodyPr anchorCtr="0" anchor="t" bIns="45700" lIns="91425" spcFirstLastPara="1" rIns="91425" wrap="square" tIns="45700">
            <a:normAutofit/>
          </a:bodyPr>
          <a:lstStyle/>
          <a:p>
            <a:pPr indent="0" lvl="0" marL="0" rtl="0" algn="l">
              <a:spcBef>
                <a:spcPts val="750"/>
              </a:spcBef>
              <a:spcAft>
                <a:spcPts val="0"/>
              </a:spcAft>
              <a:buNone/>
            </a:pPr>
            <a:r>
              <a:rPr lang="en"/>
              <a:t>Two main dependencies of research</a:t>
            </a:r>
            <a:endParaRPr/>
          </a:p>
        </p:txBody>
      </p:sp>
      <p:pic>
        <p:nvPicPr>
          <p:cNvPr id="1759" name="Google Shape;1759;p261"/>
          <p:cNvPicPr preferRelativeResize="0"/>
          <p:nvPr/>
        </p:nvPicPr>
        <p:blipFill rotWithShape="1">
          <a:blip r:embed="rId3">
            <a:alphaModFix/>
          </a:blip>
          <a:srcRect b="69155" l="34768" r="45730" t="3218"/>
          <a:stretch/>
        </p:blipFill>
        <p:spPr>
          <a:xfrm>
            <a:off x="1254700" y="1336538"/>
            <a:ext cx="2714700" cy="2719200"/>
          </a:xfrm>
          <a:prstGeom prst="ellipse">
            <a:avLst/>
          </a:prstGeom>
          <a:noFill/>
          <a:ln>
            <a:noFill/>
          </a:ln>
        </p:spPr>
      </p:pic>
      <p:pic>
        <p:nvPicPr>
          <p:cNvPr id="1760" name="Google Shape;1760;p261"/>
          <p:cNvPicPr preferRelativeResize="0"/>
          <p:nvPr/>
        </p:nvPicPr>
        <p:blipFill rotWithShape="1">
          <a:blip r:embed="rId3">
            <a:alphaModFix/>
          </a:blip>
          <a:srcRect b="48014" l="17480" r="62944" t="24254"/>
          <a:stretch/>
        </p:blipFill>
        <p:spPr>
          <a:xfrm>
            <a:off x="5048125" y="1336538"/>
            <a:ext cx="2714700" cy="2719200"/>
          </a:xfrm>
          <a:prstGeom prst="ellipse">
            <a:avLst/>
          </a:prstGeom>
          <a:noFill/>
          <a:ln>
            <a:noFill/>
          </a:ln>
        </p:spPr>
      </p:pic>
      <p:sp>
        <p:nvSpPr>
          <p:cNvPr id="1761" name="Google Shape;1761;p261"/>
          <p:cNvSpPr txBox="1"/>
          <p:nvPr/>
        </p:nvSpPr>
        <p:spPr>
          <a:xfrm>
            <a:off x="2949598" y="4834200"/>
            <a:ext cx="61944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a:solidFill>
                  <a:schemeClr val="lt1"/>
                </a:solidFill>
              </a:rPr>
              <a:t>@drsarahlgibson</a:t>
            </a:r>
            <a:r>
              <a:rPr b="0" i="0" lang="en" sz="1400" u="none" cap="none" strike="noStrike">
                <a:solidFill>
                  <a:schemeClr val="lt1"/>
                </a:solidFill>
                <a:latin typeface="Arial"/>
                <a:ea typeface="Arial"/>
                <a:cs typeface="Arial"/>
                <a:sym typeface="Arial"/>
              </a:rPr>
              <a:t>, @turingway, CC-BY 4.0, DOI: 10.5281/zenodo.</a:t>
            </a:r>
            <a:r>
              <a:rPr lang="en">
                <a:solidFill>
                  <a:schemeClr val="lt1"/>
                </a:solidFill>
              </a:rPr>
              <a:t>7339751</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5" name="Shape 1765"/>
        <p:cNvGrpSpPr/>
        <p:nvPr/>
      </p:nvGrpSpPr>
      <p:grpSpPr>
        <a:xfrm>
          <a:off x="0" y="0"/>
          <a:ext cx="0" cy="0"/>
          <a:chOff x="0" y="0"/>
          <a:chExt cx="0" cy="0"/>
        </a:xfrm>
      </p:grpSpPr>
      <p:sp>
        <p:nvSpPr>
          <p:cNvPr id="1766" name="Google Shape;1766;p262"/>
          <p:cNvSpPr txBox="1"/>
          <p:nvPr>
            <p:ph idx="1" type="body"/>
          </p:nvPr>
        </p:nvSpPr>
        <p:spPr>
          <a:xfrm>
            <a:off x="431850" y="-237537"/>
            <a:ext cx="8280300" cy="701400"/>
          </a:xfrm>
          <a:prstGeom prst="rect">
            <a:avLst/>
          </a:prstGeom>
        </p:spPr>
        <p:txBody>
          <a:bodyPr anchorCtr="0" anchor="b" bIns="45700" lIns="91425" spcFirstLastPara="1" rIns="91425" wrap="square" tIns="45700">
            <a:normAutofit/>
          </a:bodyPr>
          <a:lstStyle/>
          <a:p>
            <a:pPr indent="0" lvl="0" marL="0" rtl="0" algn="l">
              <a:spcBef>
                <a:spcPts val="750"/>
              </a:spcBef>
              <a:spcAft>
                <a:spcPts val="800"/>
              </a:spcAft>
              <a:buNone/>
            </a:pPr>
            <a:r>
              <a:rPr lang="en" sz="3000"/>
              <a:t>Project Binder for reproducing code</a:t>
            </a:r>
            <a:endParaRPr sz="3000"/>
          </a:p>
        </p:txBody>
      </p:sp>
      <p:sp>
        <p:nvSpPr>
          <p:cNvPr id="1767" name="Google Shape;1767;p262"/>
          <p:cNvSpPr txBox="1"/>
          <p:nvPr>
            <p:ph idx="3" type="body"/>
          </p:nvPr>
        </p:nvSpPr>
        <p:spPr>
          <a:xfrm>
            <a:off x="-115725" y="4279700"/>
            <a:ext cx="9260100" cy="863700"/>
          </a:xfrm>
          <a:prstGeom prst="rect">
            <a:avLst/>
          </a:prstGeom>
        </p:spPr>
        <p:txBody>
          <a:bodyPr anchorCtr="0" anchor="b" bIns="72000" lIns="0" spcFirstLastPara="1" rIns="108000" wrap="square" tIns="45700">
            <a:normAutofit/>
          </a:bodyPr>
          <a:lstStyle/>
          <a:p>
            <a:pPr indent="0" lvl="0" marL="0" rtl="0" algn="r">
              <a:spcBef>
                <a:spcPts val="750"/>
              </a:spcBef>
              <a:spcAft>
                <a:spcPts val="0"/>
              </a:spcAft>
              <a:buNone/>
            </a:pPr>
            <a:r>
              <a:rPr lang="en" sz="1300"/>
              <a:t>Publishing reproducible logbooks explainer comic strip, Juliette Taka and Nicolas M. Thiéry, DOI: 10.5281/zenodo.4421040</a:t>
            </a:r>
            <a:endParaRPr sz="1300"/>
          </a:p>
        </p:txBody>
      </p:sp>
      <p:pic>
        <p:nvPicPr>
          <p:cNvPr id="1768" name="Google Shape;1768;p262"/>
          <p:cNvPicPr preferRelativeResize="0"/>
          <p:nvPr/>
        </p:nvPicPr>
        <p:blipFill>
          <a:blip r:embed="rId3">
            <a:alphaModFix/>
          </a:blip>
          <a:stretch>
            <a:fillRect/>
          </a:stretch>
        </p:blipFill>
        <p:spPr>
          <a:xfrm>
            <a:off x="1613900" y="551550"/>
            <a:ext cx="5916210" cy="4180799"/>
          </a:xfrm>
          <a:prstGeom prst="rect">
            <a:avLst/>
          </a:prstGeom>
          <a:noFill/>
          <a:ln>
            <a:noFill/>
          </a:ln>
        </p:spPr>
      </p:pic>
      <p:sp>
        <p:nvSpPr>
          <p:cNvPr id="1769" name="Google Shape;1769;p262"/>
          <p:cNvSpPr/>
          <p:nvPr/>
        </p:nvSpPr>
        <p:spPr>
          <a:xfrm>
            <a:off x="1744800" y="636125"/>
            <a:ext cx="3707700" cy="1808400"/>
          </a:xfrm>
          <a:prstGeom prst="rect">
            <a:avLst/>
          </a:prstGeom>
          <a:noFill/>
          <a:ln cap="flat" cmpd="sng" w="38100">
            <a:solidFill>
              <a:srgbClr val="FF007D"/>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3" name="Shape 1773"/>
        <p:cNvGrpSpPr/>
        <p:nvPr/>
      </p:nvGrpSpPr>
      <p:grpSpPr>
        <a:xfrm>
          <a:off x="0" y="0"/>
          <a:ext cx="0" cy="0"/>
          <a:chOff x="0" y="0"/>
          <a:chExt cx="0" cy="0"/>
        </a:xfrm>
      </p:grpSpPr>
      <p:sp>
        <p:nvSpPr>
          <p:cNvPr id="1774" name="Google Shape;1774;p263"/>
          <p:cNvSpPr txBox="1"/>
          <p:nvPr>
            <p:ph idx="1" type="body"/>
          </p:nvPr>
        </p:nvSpPr>
        <p:spPr>
          <a:xfrm>
            <a:off x="431850" y="-237537"/>
            <a:ext cx="8280300" cy="701400"/>
          </a:xfrm>
          <a:prstGeom prst="rect">
            <a:avLst/>
          </a:prstGeom>
        </p:spPr>
        <p:txBody>
          <a:bodyPr anchorCtr="0" anchor="b" bIns="45700" lIns="91425" spcFirstLastPara="1" rIns="91425" wrap="square" tIns="45700">
            <a:normAutofit/>
          </a:bodyPr>
          <a:lstStyle/>
          <a:p>
            <a:pPr indent="0" lvl="0" marL="0" rtl="0" algn="l">
              <a:spcBef>
                <a:spcPts val="750"/>
              </a:spcBef>
              <a:spcAft>
                <a:spcPts val="800"/>
              </a:spcAft>
              <a:buNone/>
            </a:pPr>
            <a:r>
              <a:rPr lang="en" sz="3000"/>
              <a:t>Project Binder for reproducing code</a:t>
            </a:r>
            <a:endParaRPr sz="3000"/>
          </a:p>
        </p:txBody>
      </p:sp>
      <p:pic>
        <p:nvPicPr>
          <p:cNvPr id="1775" name="Google Shape;1775;p263"/>
          <p:cNvPicPr preferRelativeResize="0"/>
          <p:nvPr/>
        </p:nvPicPr>
        <p:blipFill>
          <a:blip r:embed="rId3">
            <a:alphaModFix/>
          </a:blip>
          <a:stretch>
            <a:fillRect/>
          </a:stretch>
        </p:blipFill>
        <p:spPr>
          <a:xfrm>
            <a:off x="1613900" y="551550"/>
            <a:ext cx="5916210" cy="4180799"/>
          </a:xfrm>
          <a:prstGeom prst="rect">
            <a:avLst/>
          </a:prstGeom>
          <a:noFill/>
          <a:ln>
            <a:noFill/>
          </a:ln>
        </p:spPr>
      </p:pic>
      <p:sp>
        <p:nvSpPr>
          <p:cNvPr id="1776" name="Google Shape;1776;p263"/>
          <p:cNvSpPr/>
          <p:nvPr/>
        </p:nvSpPr>
        <p:spPr>
          <a:xfrm>
            <a:off x="5179850" y="672475"/>
            <a:ext cx="2299200" cy="1626600"/>
          </a:xfrm>
          <a:prstGeom prst="rect">
            <a:avLst/>
          </a:prstGeom>
          <a:noFill/>
          <a:ln cap="flat" cmpd="sng" w="38100">
            <a:solidFill>
              <a:srgbClr val="FF007D"/>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7" name="Google Shape;1777;p263"/>
          <p:cNvSpPr txBox="1"/>
          <p:nvPr>
            <p:ph idx="3" type="body"/>
          </p:nvPr>
        </p:nvSpPr>
        <p:spPr>
          <a:xfrm>
            <a:off x="-102875" y="4279700"/>
            <a:ext cx="9247200" cy="863700"/>
          </a:xfrm>
          <a:prstGeom prst="rect">
            <a:avLst/>
          </a:prstGeom>
        </p:spPr>
        <p:txBody>
          <a:bodyPr anchorCtr="0" anchor="b" bIns="72000" lIns="0" spcFirstLastPara="1" rIns="108000" wrap="square" tIns="45700">
            <a:normAutofit/>
          </a:bodyPr>
          <a:lstStyle/>
          <a:p>
            <a:pPr indent="0" lvl="0" marL="0" rtl="0" algn="r">
              <a:spcBef>
                <a:spcPts val="750"/>
              </a:spcBef>
              <a:spcAft>
                <a:spcPts val="0"/>
              </a:spcAft>
              <a:buNone/>
            </a:pPr>
            <a:r>
              <a:rPr lang="en" sz="1300"/>
              <a:t>Publishing reproducible logbooks explainer comic strip, Juliette Taka and Nicolas M. Thiéry, DOI: 10.5281/zenodo.4421040</a:t>
            </a:r>
            <a:endParaRPr sz="13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1" name="Shape 1781"/>
        <p:cNvGrpSpPr/>
        <p:nvPr/>
      </p:nvGrpSpPr>
      <p:grpSpPr>
        <a:xfrm>
          <a:off x="0" y="0"/>
          <a:ext cx="0" cy="0"/>
          <a:chOff x="0" y="0"/>
          <a:chExt cx="0" cy="0"/>
        </a:xfrm>
      </p:grpSpPr>
      <p:sp>
        <p:nvSpPr>
          <p:cNvPr id="1782" name="Google Shape;1782;p264"/>
          <p:cNvSpPr txBox="1"/>
          <p:nvPr>
            <p:ph idx="1" type="body"/>
          </p:nvPr>
        </p:nvSpPr>
        <p:spPr>
          <a:xfrm>
            <a:off x="431850" y="-237537"/>
            <a:ext cx="8280300" cy="701400"/>
          </a:xfrm>
          <a:prstGeom prst="rect">
            <a:avLst/>
          </a:prstGeom>
        </p:spPr>
        <p:txBody>
          <a:bodyPr anchorCtr="0" anchor="b" bIns="45700" lIns="91425" spcFirstLastPara="1" rIns="91425" wrap="square" tIns="45700">
            <a:normAutofit/>
          </a:bodyPr>
          <a:lstStyle/>
          <a:p>
            <a:pPr indent="0" lvl="0" marL="0" rtl="0" algn="l">
              <a:spcBef>
                <a:spcPts val="750"/>
              </a:spcBef>
              <a:spcAft>
                <a:spcPts val="800"/>
              </a:spcAft>
              <a:buNone/>
            </a:pPr>
            <a:r>
              <a:rPr lang="en" sz="3000"/>
              <a:t>Project Binder for reproducing code</a:t>
            </a:r>
            <a:endParaRPr sz="3000"/>
          </a:p>
        </p:txBody>
      </p:sp>
      <p:pic>
        <p:nvPicPr>
          <p:cNvPr id="1783" name="Google Shape;1783;p264"/>
          <p:cNvPicPr preferRelativeResize="0"/>
          <p:nvPr/>
        </p:nvPicPr>
        <p:blipFill>
          <a:blip r:embed="rId3">
            <a:alphaModFix/>
          </a:blip>
          <a:stretch>
            <a:fillRect/>
          </a:stretch>
        </p:blipFill>
        <p:spPr>
          <a:xfrm>
            <a:off x="1613900" y="551550"/>
            <a:ext cx="5916210" cy="4180799"/>
          </a:xfrm>
          <a:prstGeom prst="rect">
            <a:avLst/>
          </a:prstGeom>
          <a:noFill/>
          <a:ln>
            <a:noFill/>
          </a:ln>
        </p:spPr>
      </p:pic>
      <p:sp>
        <p:nvSpPr>
          <p:cNvPr id="1784" name="Google Shape;1784;p264"/>
          <p:cNvSpPr/>
          <p:nvPr/>
        </p:nvSpPr>
        <p:spPr>
          <a:xfrm>
            <a:off x="1653900" y="2808025"/>
            <a:ext cx="1236000" cy="1390500"/>
          </a:xfrm>
          <a:prstGeom prst="rect">
            <a:avLst/>
          </a:prstGeom>
          <a:noFill/>
          <a:ln cap="flat" cmpd="sng" w="38100">
            <a:solidFill>
              <a:srgbClr val="FF007D"/>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5" name="Google Shape;1785;p264"/>
          <p:cNvSpPr txBox="1"/>
          <p:nvPr>
            <p:ph idx="3" type="body"/>
          </p:nvPr>
        </p:nvSpPr>
        <p:spPr>
          <a:xfrm>
            <a:off x="-77150" y="4279700"/>
            <a:ext cx="9221400" cy="863700"/>
          </a:xfrm>
          <a:prstGeom prst="rect">
            <a:avLst/>
          </a:prstGeom>
        </p:spPr>
        <p:txBody>
          <a:bodyPr anchorCtr="0" anchor="b" bIns="72000" lIns="0" spcFirstLastPara="1" rIns="108000" wrap="square" tIns="45700">
            <a:normAutofit/>
          </a:bodyPr>
          <a:lstStyle/>
          <a:p>
            <a:pPr indent="0" lvl="0" marL="0" rtl="0" algn="r">
              <a:spcBef>
                <a:spcPts val="750"/>
              </a:spcBef>
              <a:spcAft>
                <a:spcPts val="0"/>
              </a:spcAft>
              <a:buNone/>
            </a:pPr>
            <a:r>
              <a:rPr lang="en" sz="1300"/>
              <a:t>Publishing reproducible logbooks explainer comic strip, Juliette Taka and Nicolas M. Thiéry, DOI: 10.5281/zenodo.4421040</a:t>
            </a:r>
            <a:endParaRPr sz="13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9" name="Shape 1789"/>
        <p:cNvGrpSpPr/>
        <p:nvPr/>
      </p:nvGrpSpPr>
      <p:grpSpPr>
        <a:xfrm>
          <a:off x="0" y="0"/>
          <a:ext cx="0" cy="0"/>
          <a:chOff x="0" y="0"/>
          <a:chExt cx="0" cy="0"/>
        </a:xfrm>
      </p:grpSpPr>
      <p:sp>
        <p:nvSpPr>
          <p:cNvPr id="1790" name="Google Shape;1790;p265"/>
          <p:cNvSpPr txBox="1"/>
          <p:nvPr>
            <p:ph idx="1" type="body"/>
          </p:nvPr>
        </p:nvSpPr>
        <p:spPr>
          <a:xfrm>
            <a:off x="431850" y="-237537"/>
            <a:ext cx="8280300" cy="701400"/>
          </a:xfrm>
          <a:prstGeom prst="rect">
            <a:avLst/>
          </a:prstGeom>
        </p:spPr>
        <p:txBody>
          <a:bodyPr anchorCtr="0" anchor="b" bIns="45700" lIns="91425" spcFirstLastPara="1" rIns="91425" wrap="square" tIns="45700">
            <a:normAutofit/>
          </a:bodyPr>
          <a:lstStyle/>
          <a:p>
            <a:pPr indent="0" lvl="0" marL="0" rtl="0" algn="l">
              <a:spcBef>
                <a:spcPts val="750"/>
              </a:spcBef>
              <a:spcAft>
                <a:spcPts val="800"/>
              </a:spcAft>
              <a:buNone/>
            </a:pPr>
            <a:r>
              <a:rPr lang="en" sz="3000"/>
              <a:t>Project Binder for reproducing code</a:t>
            </a:r>
            <a:endParaRPr sz="3000"/>
          </a:p>
        </p:txBody>
      </p:sp>
      <p:pic>
        <p:nvPicPr>
          <p:cNvPr id="1791" name="Google Shape;1791;p265"/>
          <p:cNvPicPr preferRelativeResize="0"/>
          <p:nvPr/>
        </p:nvPicPr>
        <p:blipFill>
          <a:blip r:embed="rId3">
            <a:alphaModFix/>
          </a:blip>
          <a:stretch>
            <a:fillRect/>
          </a:stretch>
        </p:blipFill>
        <p:spPr>
          <a:xfrm>
            <a:off x="1613900" y="551550"/>
            <a:ext cx="5916210" cy="4180799"/>
          </a:xfrm>
          <a:prstGeom prst="rect">
            <a:avLst/>
          </a:prstGeom>
          <a:noFill/>
          <a:ln>
            <a:noFill/>
          </a:ln>
        </p:spPr>
      </p:pic>
      <p:sp>
        <p:nvSpPr>
          <p:cNvPr id="1792" name="Google Shape;1792;p265"/>
          <p:cNvSpPr/>
          <p:nvPr/>
        </p:nvSpPr>
        <p:spPr>
          <a:xfrm>
            <a:off x="2708050" y="2808025"/>
            <a:ext cx="2780700" cy="1924200"/>
          </a:xfrm>
          <a:prstGeom prst="rect">
            <a:avLst/>
          </a:prstGeom>
          <a:noFill/>
          <a:ln cap="flat" cmpd="sng" w="38100">
            <a:solidFill>
              <a:srgbClr val="FF007D"/>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3" name="Google Shape;1793;p265"/>
          <p:cNvSpPr txBox="1"/>
          <p:nvPr>
            <p:ph idx="3" type="body"/>
          </p:nvPr>
        </p:nvSpPr>
        <p:spPr>
          <a:xfrm>
            <a:off x="-77150" y="4279700"/>
            <a:ext cx="9221400" cy="863700"/>
          </a:xfrm>
          <a:prstGeom prst="rect">
            <a:avLst/>
          </a:prstGeom>
        </p:spPr>
        <p:txBody>
          <a:bodyPr anchorCtr="0" anchor="b" bIns="72000" lIns="0" spcFirstLastPara="1" rIns="108000" wrap="square" tIns="45700">
            <a:normAutofit/>
          </a:bodyPr>
          <a:lstStyle/>
          <a:p>
            <a:pPr indent="0" lvl="0" marL="0" rtl="0" algn="r">
              <a:spcBef>
                <a:spcPts val="750"/>
              </a:spcBef>
              <a:spcAft>
                <a:spcPts val="0"/>
              </a:spcAft>
              <a:buNone/>
            </a:pPr>
            <a:r>
              <a:rPr lang="en" sz="1300"/>
              <a:t>Publishing reproducible logbooks explainer comic strip, Juliette Taka and Nicolas M. Thiéry, DOI: 10.5281/zenodo.4421040</a:t>
            </a:r>
            <a:endParaRPr sz="13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7" name="Shape 1797"/>
        <p:cNvGrpSpPr/>
        <p:nvPr/>
      </p:nvGrpSpPr>
      <p:grpSpPr>
        <a:xfrm>
          <a:off x="0" y="0"/>
          <a:ext cx="0" cy="0"/>
          <a:chOff x="0" y="0"/>
          <a:chExt cx="0" cy="0"/>
        </a:xfrm>
      </p:grpSpPr>
      <p:sp>
        <p:nvSpPr>
          <p:cNvPr id="1798" name="Google Shape;1798;p266"/>
          <p:cNvSpPr txBox="1"/>
          <p:nvPr>
            <p:ph idx="1" type="body"/>
          </p:nvPr>
        </p:nvSpPr>
        <p:spPr>
          <a:xfrm>
            <a:off x="431850" y="-237537"/>
            <a:ext cx="8280300" cy="701400"/>
          </a:xfrm>
          <a:prstGeom prst="rect">
            <a:avLst/>
          </a:prstGeom>
        </p:spPr>
        <p:txBody>
          <a:bodyPr anchorCtr="0" anchor="b" bIns="45700" lIns="91425" spcFirstLastPara="1" rIns="91425" wrap="square" tIns="45700">
            <a:normAutofit/>
          </a:bodyPr>
          <a:lstStyle/>
          <a:p>
            <a:pPr indent="0" lvl="0" marL="0" rtl="0" algn="l">
              <a:spcBef>
                <a:spcPts val="750"/>
              </a:spcBef>
              <a:spcAft>
                <a:spcPts val="800"/>
              </a:spcAft>
              <a:buNone/>
            </a:pPr>
            <a:r>
              <a:rPr lang="en" sz="3000"/>
              <a:t>Project Binder for reproducing code</a:t>
            </a:r>
            <a:endParaRPr sz="3000"/>
          </a:p>
        </p:txBody>
      </p:sp>
      <p:pic>
        <p:nvPicPr>
          <p:cNvPr id="1799" name="Google Shape;1799;p266"/>
          <p:cNvPicPr preferRelativeResize="0"/>
          <p:nvPr/>
        </p:nvPicPr>
        <p:blipFill>
          <a:blip r:embed="rId3">
            <a:alphaModFix/>
          </a:blip>
          <a:stretch>
            <a:fillRect/>
          </a:stretch>
        </p:blipFill>
        <p:spPr>
          <a:xfrm>
            <a:off x="1613900" y="551550"/>
            <a:ext cx="5916210" cy="4180799"/>
          </a:xfrm>
          <a:prstGeom prst="rect">
            <a:avLst/>
          </a:prstGeom>
          <a:noFill/>
          <a:ln>
            <a:noFill/>
          </a:ln>
        </p:spPr>
      </p:pic>
      <p:sp>
        <p:nvSpPr>
          <p:cNvPr id="1800" name="Google Shape;1800;p266"/>
          <p:cNvSpPr/>
          <p:nvPr/>
        </p:nvSpPr>
        <p:spPr>
          <a:xfrm>
            <a:off x="5479725" y="2480875"/>
            <a:ext cx="2008200" cy="2251500"/>
          </a:xfrm>
          <a:prstGeom prst="rect">
            <a:avLst/>
          </a:prstGeom>
          <a:noFill/>
          <a:ln cap="flat" cmpd="sng" w="38100">
            <a:solidFill>
              <a:srgbClr val="FF007D"/>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1" name="Google Shape;1801;p266"/>
          <p:cNvSpPr txBox="1"/>
          <p:nvPr>
            <p:ph idx="3" type="body"/>
          </p:nvPr>
        </p:nvSpPr>
        <p:spPr>
          <a:xfrm>
            <a:off x="-77150" y="4279700"/>
            <a:ext cx="9221400" cy="863700"/>
          </a:xfrm>
          <a:prstGeom prst="rect">
            <a:avLst/>
          </a:prstGeom>
        </p:spPr>
        <p:txBody>
          <a:bodyPr anchorCtr="0" anchor="b" bIns="72000" lIns="0" spcFirstLastPara="1" rIns="108000" wrap="square" tIns="45700">
            <a:normAutofit/>
          </a:bodyPr>
          <a:lstStyle/>
          <a:p>
            <a:pPr indent="0" lvl="0" marL="0" rtl="0" algn="r">
              <a:spcBef>
                <a:spcPts val="750"/>
              </a:spcBef>
              <a:spcAft>
                <a:spcPts val="0"/>
              </a:spcAft>
              <a:buNone/>
            </a:pPr>
            <a:r>
              <a:rPr lang="en" sz="1300"/>
              <a:t>Publishing reproducible logbooks explainer comic strip, Juliette Taka and Nicolas M. Thiéry, DOI: 10.5281/zenodo.4421040</a:t>
            </a:r>
            <a:endParaRPr sz="13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806" name="Shape 1806"/>
        <p:cNvGrpSpPr/>
        <p:nvPr/>
      </p:nvGrpSpPr>
      <p:grpSpPr>
        <a:xfrm>
          <a:off x="0" y="0"/>
          <a:ext cx="0" cy="0"/>
          <a:chOff x="0" y="0"/>
          <a:chExt cx="0" cy="0"/>
        </a:xfrm>
      </p:grpSpPr>
      <p:sp>
        <p:nvSpPr>
          <p:cNvPr id="1807" name="Google Shape;1807;p267"/>
          <p:cNvSpPr txBox="1"/>
          <p:nvPr/>
        </p:nvSpPr>
        <p:spPr>
          <a:xfrm>
            <a:off x="4791076" y="1920899"/>
            <a:ext cx="3921000" cy="3406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lt1"/>
              </a:buClr>
              <a:buSzPts val="2800"/>
              <a:buFont typeface="Arial"/>
              <a:buNone/>
            </a:pPr>
            <a:r>
              <a:t/>
            </a:r>
            <a:endParaRPr b="0" i="0" sz="2800" u="none" cap="none" strike="noStrike">
              <a:solidFill>
                <a:srgbClr val="FFFFFF"/>
              </a:solidFill>
              <a:latin typeface="Arial"/>
              <a:ea typeface="Arial"/>
              <a:cs typeface="Arial"/>
              <a:sym typeface="Arial"/>
            </a:endParaRPr>
          </a:p>
        </p:txBody>
      </p:sp>
      <p:sp>
        <p:nvSpPr>
          <p:cNvPr id="1808" name="Google Shape;1808;p267"/>
          <p:cNvSpPr txBox="1"/>
          <p:nvPr>
            <p:ph idx="1" type="body"/>
          </p:nvPr>
        </p:nvSpPr>
        <p:spPr>
          <a:xfrm>
            <a:off x="441234" y="97966"/>
            <a:ext cx="5909400" cy="5451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2400"/>
              <a:buNone/>
            </a:pPr>
            <a:r>
              <a:rPr lang="en"/>
              <a:t>Definitions</a:t>
            </a:r>
            <a:endParaRPr/>
          </a:p>
        </p:txBody>
      </p:sp>
      <p:pic>
        <p:nvPicPr>
          <p:cNvPr descr="Kirstie's definition of reproducible research." id="1809" name="Google Shape;1809;p267"/>
          <p:cNvPicPr preferRelativeResize="0"/>
          <p:nvPr/>
        </p:nvPicPr>
        <p:blipFill rotWithShape="1">
          <a:blip r:embed="rId3">
            <a:alphaModFix/>
          </a:blip>
          <a:srcRect b="0" l="0" r="0" t="0"/>
          <a:stretch/>
        </p:blipFill>
        <p:spPr>
          <a:xfrm>
            <a:off x="1434938" y="958561"/>
            <a:ext cx="6274125" cy="3226375"/>
          </a:xfrm>
          <a:prstGeom prst="rect">
            <a:avLst/>
          </a:prstGeom>
          <a:noFill/>
          <a:ln>
            <a:noFill/>
          </a:ln>
        </p:spPr>
      </p:pic>
      <p:sp>
        <p:nvSpPr>
          <p:cNvPr id="1810" name="Google Shape;1810;p267"/>
          <p:cNvSpPr txBox="1"/>
          <p:nvPr/>
        </p:nvSpPr>
        <p:spPr>
          <a:xfrm>
            <a:off x="2949598" y="4834200"/>
            <a:ext cx="61944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a:solidFill>
                  <a:schemeClr val="lt1"/>
                </a:solidFill>
              </a:rPr>
              <a:t>@drsarahlgibson</a:t>
            </a:r>
            <a:r>
              <a:rPr b="0" i="0" lang="en" sz="1400" u="none" cap="none" strike="noStrike">
                <a:solidFill>
                  <a:schemeClr val="lt1"/>
                </a:solidFill>
                <a:latin typeface="Arial"/>
                <a:ea typeface="Arial"/>
                <a:cs typeface="Arial"/>
                <a:sym typeface="Arial"/>
              </a:rPr>
              <a:t>, @turingway, CC-BY 4.0, DOI: 10.5281/zenodo.</a:t>
            </a:r>
            <a:r>
              <a:rPr lang="en">
                <a:solidFill>
                  <a:schemeClr val="lt1"/>
                </a:solidFill>
              </a:rPr>
              <a:t>7339751</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814" name="Shape 1814"/>
        <p:cNvGrpSpPr/>
        <p:nvPr/>
      </p:nvGrpSpPr>
      <p:grpSpPr>
        <a:xfrm>
          <a:off x="0" y="0"/>
          <a:ext cx="0" cy="0"/>
          <a:chOff x="0" y="0"/>
          <a:chExt cx="0" cy="0"/>
        </a:xfrm>
      </p:grpSpPr>
      <p:pic>
        <p:nvPicPr>
          <p:cNvPr id="1815" name="Google Shape;1815;p268"/>
          <p:cNvPicPr preferRelativeResize="0"/>
          <p:nvPr/>
        </p:nvPicPr>
        <p:blipFill rotWithShape="1">
          <a:blip r:embed="rId3">
            <a:alphaModFix/>
          </a:blip>
          <a:srcRect b="11966" l="16299" r="19679" t="8097"/>
          <a:stretch/>
        </p:blipFill>
        <p:spPr>
          <a:xfrm>
            <a:off x="4483218" y="185387"/>
            <a:ext cx="4660782" cy="4648825"/>
          </a:xfrm>
          <a:prstGeom prst="rect">
            <a:avLst/>
          </a:prstGeom>
          <a:noFill/>
          <a:ln>
            <a:noFill/>
          </a:ln>
        </p:spPr>
      </p:pic>
      <p:sp>
        <p:nvSpPr>
          <p:cNvPr id="1816" name="Google Shape;1816;p268"/>
          <p:cNvSpPr txBox="1"/>
          <p:nvPr>
            <p:ph idx="1" type="body"/>
          </p:nvPr>
        </p:nvSpPr>
        <p:spPr>
          <a:xfrm>
            <a:off x="431799" y="702659"/>
            <a:ext cx="3921000" cy="545100"/>
          </a:xfrm>
          <a:prstGeom prst="rect">
            <a:avLst/>
          </a:prstGeom>
        </p:spPr>
        <p:txBody>
          <a:bodyPr anchorCtr="0" anchor="t" bIns="45700" lIns="91425" spcFirstLastPara="1" rIns="91425" wrap="square" tIns="45700">
            <a:normAutofit/>
          </a:bodyPr>
          <a:lstStyle/>
          <a:p>
            <a:pPr indent="0" lvl="0" marL="0" rtl="0" algn="l">
              <a:spcBef>
                <a:spcPts val="750"/>
              </a:spcBef>
              <a:spcAft>
                <a:spcPts val="0"/>
              </a:spcAft>
              <a:buNone/>
            </a:pPr>
            <a:r>
              <a:rPr lang="en"/>
              <a:t>Synthetic data</a:t>
            </a:r>
            <a:endParaRPr/>
          </a:p>
        </p:txBody>
      </p:sp>
      <p:sp>
        <p:nvSpPr>
          <p:cNvPr id="1817" name="Google Shape;1817;p268"/>
          <p:cNvSpPr txBox="1"/>
          <p:nvPr>
            <p:ph idx="3" type="body"/>
          </p:nvPr>
        </p:nvSpPr>
        <p:spPr>
          <a:xfrm>
            <a:off x="431800" y="1325887"/>
            <a:ext cx="3922800" cy="2828700"/>
          </a:xfrm>
          <a:prstGeom prst="rect">
            <a:avLst/>
          </a:prstGeom>
        </p:spPr>
        <p:txBody>
          <a:bodyPr anchorCtr="0" anchor="t" bIns="45700" lIns="91425" spcFirstLastPara="1" rIns="91425" wrap="square" tIns="45700">
            <a:normAutofit/>
          </a:bodyPr>
          <a:lstStyle/>
          <a:p>
            <a:pPr indent="-361950" lvl="0" marL="457200" rtl="0" algn="l">
              <a:spcBef>
                <a:spcPts val="750"/>
              </a:spcBef>
              <a:spcAft>
                <a:spcPts val="0"/>
              </a:spcAft>
              <a:buSzPts val="2100"/>
              <a:buChar char="●"/>
            </a:pPr>
            <a:r>
              <a:rPr lang="en" sz="2100"/>
              <a:t>A minimalist dataset</a:t>
            </a:r>
            <a:endParaRPr sz="2100"/>
          </a:p>
          <a:p>
            <a:pPr indent="-361950" lvl="0" marL="457200" rtl="0" algn="l">
              <a:spcBef>
                <a:spcPts val="1000"/>
              </a:spcBef>
              <a:spcAft>
                <a:spcPts val="0"/>
              </a:spcAft>
              <a:buSzPts val="2100"/>
              <a:buChar char="●"/>
            </a:pPr>
            <a:r>
              <a:rPr lang="en" sz="2100"/>
              <a:t>Anonymised / pseudonymised</a:t>
            </a:r>
            <a:endParaRPr sz="2100"/>
          </a:p>
          <a:p>
            <a:pPr indent="-361950" lvl="0" marL="457200" rtl="0" algn="l">
              <a:spcBef>
                <a:spcPts val="1000"/>
              </a:spcBef>
              <a:spcAft>
                <a:spcPts val="1000"/>
              </a:spcAft>
              <a:buSzPts val="2100"/>
              <a:buChar char="●"/>
            </a:pPr>
            <a:r>
              <a:rPr lang="en" sz="2100"/>
              <a:t>Allows validation of results and building upon the work done</a:t>
            </a:r>
            <a:endParaRPr i="1" sz="2100">
              <a:solidFill>
                <a:srgbClr val="FF007D"/>
              </a:solidFill>
            </a:endParaRPr>
          </a:p>
        </p:txBody>
      </p:sp>
      <p:sp>
        <p:nvSpPr>
          <p:cNvPr id="1818" name="Google Shape;1818;p268"/>
          <p:cNvSpPr txBox="1"/>
          <p:nvPr/>
        </p:nvSpPr>
        <p:spPr>
          <a:xfrm>
            <a:off x="2949598" y="4834200"/>
            <a:ext cx="61944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a:solidFill>
                  <a:schemeClr val="lt1"/>
                </a:solidFill>
              </a:rPr>
              <a:t>@drsarahlgibson</a:t>
            </a:r>
            <a:r>
              <a:rPr b="0" i="0" lang="en" sz="1400" u="none" cap="none" strike="noStrike">
                <a:solidFill>
                  <a:schemeClr val="lt1"/>
                </a:solidFill>
                <a:latin typeface="Arial"/>
                <a:ea typeface="Arial"/>
                <a:cs typeface="Arial"/>
                <a:sym typeface="Arial"/>
              </a:rPr>
              <a:t>, @turingway, CC-BY 4.0, DOI: 10.5281/zenodo.</a:t>
            </a:r>
            <a:r>
              <a:rPr lang="en">
                <a:solidFill>
                  <a:schemeClr val="lt1"/>
                </a:solidFill>
              </a:rPr>
              <a:t>7339751</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823" name="Shape 1823"/>
        <p:cNvGrpSpPr/>
        <p:nvPr/>
      </p:nvGrpSpPr>
      <p:grpSpPr>
        <a:xfrm>
          <a:off x="0" y="0"/>
          <a:ext cx="0" cy="0"/>
          <a:chOff x="0" y="0"/>
          <a:chExt cx="0" cy="0"/>
        </a:xfrm>
      </p:grpSpPr>
      <p:sp>
        <p:nvSpPr>
          <p:cNvPr id="1824" name="Google Shape;1824;p269"/>
          <p:cNvSpPr txBox="1"/>
          <p:nvPr/>
        </p:nvSpPr>
        <p:spPr>
          <a:xfrm>
            <a:off x="431800" y="456883"/>
            <a:ext cx="8280300" cy="701400"/>
          </a:xfrm>
          <a:prstGeom prst="rect">
            <a:avLst/>
          </a:prstGeom>
          <a:noFill/>
          <a:ln>
            <a:noFill/>
          </a:ln>
        </p:spPr>
        <p:txBody>
          <a:bodyPr anchorCtr="0" anchor="t" bIns="0" lIns="0" spcFirstLastPara="1" rIns="0" wrap="square" tIns="0">
            <a:noAutofit/>
          </a:bodyPr>
          <a:lstStyle/>
          <a:p>
            <a:pPr indent="0" lvl="0" marL="228600" marR="0" rtl="0" algn="l">
              <a:lnSpc>
                <a:spcPct val="100000"/>
              </a:lnSpc>
              <a:spcBef>
                <a:spcPts val="0"/>
              </a:spcBef>
              <a:spcAft>
                <a:spcPts val="0"/>
              </a:spcAft>
              <a:buClr>
                <a:schemeClr val="lt1"/>
              </a:buClr>
              <a:buSzPts val="2800"/>
              <a:buFont typeface="Arial"/>
              <a:buNone/>
            </a:pPr>
            <a:r>
              <a:rPr b="1" lang="en" sz="2800">
                <a:solidFill>
                  <a:schemeClr val="lt1"/>
                </a:solidFill>
                <a:latin typeface="Arial"/>
                <a:ea typeface="Arial"/>
                <a:cs typeface="Arial"/>
                <a:sym typeface="Arial"/>
              </a:rPr>
              <a:t>Reproducible research doesn’t always mean</a:t>
            </a:r>
            <a:r>
              <a:rPr b="1" lang="en" sz="2800">
                <a:solidFill>
                  <a:schemeClr val="lt1"/>
                </a:solidFill>
              </a:rPr>
              <a:t> </a:t>
            </a:r>
            <a:r>
              <a:rPr b="1" lang="en" sz="2800">
                <a:solidFill>
                  <a:schemeClr val="lt1"/>
                </a:solidFill>
                <a:latin typeface="Arial"/>
                <a:ea typeface="Arial"/>
                <a:cs typeface="Arial"/>
                <a:sym typeface="Arial"/>
              </a:rPr>
              <a:t>open</a:t>
            </a:r>
            <a:endParaRPr b="1" sz="2800">
              <a:solidFill>
                <a:schemeClr val="lt1"/>
              </a:solidFill>
              <a:latin typeface="Arial"/>
              <a:ea typeface="Arial"/>
              <a:cs typeface="Arial"/>
              <a:sym typeface="Arial"/>
            </a:endParaRPr>
          </a:p>
        </p:txBody>
      </p:sp>
      <p:sp>
        <p:nvSpPr>
          <p:cNvPr id="1825" name="Google Shape;1825;p269"/>
          <p:cNvSpPr/>
          <p:nvPr/>
        </p:nvSpPr>
        <p:spPr>
          <a:xfrm>
            <a:off x="431800" y="1472379"/>
            <a:ext cx="8531700" cy="2856600"/>
          </a:xfrm>
          <a:prstGeom prst="rect">
            <a:avLst/>
          </a:prstGeom>
          <a:noFill/>
          <a:ln>
            <a:noFill/>
          </a:ln>
        </p:spPr>
        <p:txBody>
          <a:bodyPr anchorCtr="0" anchor="t" bIns="45700" lIns="91425" spcFirstLastPara="1" rIns="91425" wrap="square" tIns="45700">
            <a:noAutofit/>
          </a:bodyPr>
          <a:lstStyle/>
          <a:p>
            <a:pPr indent="-336550" lvl="0" marL="457200" marR="0" rtl="0" algn="l">
              <a:lnSpc>
                <a:spcPct val="150000"/>
              </a:lnSpc>
              <a:spcBef>
                <a:spcPts val="0"/>
              </a:spcBef>
              <a:spcAft>
                <a:spcPts val="0"/>
              </a:spcAft>
              <a:buClr>
                <a:schemeClr val="lt1"/>
              </a:buClr>
              <a:buSzPts val="1700"/>
              <a:buFont typeface="Arial"/>
              <a:buChar char="●"/>
            </a:pPr>
            <a:r>
              <a:rPr lang="en" sz="2000">
                <a:solidFill>
                  <a:schemeClr val="lt1"/>
                </a:solidFill>
                <a:latin typeface="Arial"/>
                <a:ea typeface="Arial"/>
                <a:cs typeface="Arial"/>
                <a:sym typeface="Arial"/>
              </a:rPr>
              <a:t>Reproducibility can be facilitated by open, but </a:t>
            </a:r>
            <a:r>
              <a:rPr lang="en" sz="2000">
                <a:solidFill>
                  <a:srgbClr val="2D9586"/>
                </a:solidFill>
                <a:latin typeface="Arial"/>
                <a:ea typeface="Arial"/>
                <a:cs typeface="Arial"/>
                <a:sym typeface="Arial"/>
              </a:rPr>
              <a:t>open is a choice</a:t>
            </a:r>
            <a:endParaRPr/>
          </a:p>
          <a:p>
            <a:pPr indent="-336550" lvl="0" marL="457200" marR="0" rtl="0" algn="l">
              <a:lnSpc>
                <a:spcPct val="150000"/>
              </a:lnSpc>
              <a:spcBef>
                <a:spcPts val="1000"/>
              </a:spcBef>
              <a:spcAft>
                <a:spcPts val="0"/>
              </a:spcAft>
              <a:buClr>
                <a:schemeClr val="lt1"/>
              </a:buClr>
              <a:buSzPts val="1700"/>
              <a:buFont typeface="Arial"/>
              <a:buChar char="●"/>
            </a:pPr>
            <a:r>
              <a:rPr lang="en" sz="2000">
                <a:solidFill>
                  <a:schemeClr val="lt1"/>
                </a:solidFill>
                <a:latin typeface="Arial"/>
                <a:ea typeface="Arial"/>
                <a:cs typeface="Arial"/>
                <a:sym typeface="Arial"/>
              </a:rPr>
              <a:t>Reproducibility needs to be considered at all stages</a:t>
            </a:r>
            <a:endParaRPr/>
          </a:p>
          <a:p>
            <a:pPr indent="-336550" lvl="1" marL="914400" marR="0" rtl="0" algn="l">
              <a:lnSpc>
                <a:spcPct val="150000"/>
              </a:lnSpc>
              <a:spcBef>
                <a:spcPts val="1000"/>
              </a:spcBef>
              <a:spcAft>
                <a:spcPts val="0"/>
              </a:spcAft>
              <a:buClr>
                <a:schemeClr val="lt1"/>
              </a:buClr>
              <a:buSzPts val="1700"/>
              <a:buFont typeface="Arial"/>
              <a:buChar char="○"/>
            </a:pPr>
            <a:r>
              <a:rPr b="0" i="0" lang="en" sz="2000" u="none" cap="none" strike="noStrike">
                <a:solidFill>
                  <a:schemeClr val="lt1"/>
                </a:solidFill>
                <a:latin typeface="Arial"/>
                <a:ea typeface="Arial"/>
                <a:cs typeface="Arial"/>
                <a:sym typeface="Arial"/>
              </a:rPr>
              <a:t>open principles should applied when you can</a:t>
            </a:r>
            <a:endParaRPr sz="2000">
              <a:solidFill>
                <a:schemeClr val="lt1"/>
              </a:solidFill>
            </a:endParaRPr>
          </a:p>
          <a:p>
            <a:pPr indent="-336550" lvl="1" marL="914400" marR="0" rtl="0" algn="l">
              <a:lnSpc>
                <a:spcPct val="150000"/>
              </a:lnSpc>
              <a:spcBef>
                <a:spcPts val="1000"/>
              </a:spcBef>
              <a:spcAft>
                <a:spcPts val="0"/>
              </a:spcAft>
              <a:buClr>
                <a:schemeClr val="lt1"/>
              </a:buClr>
              <a:buSzPts val="1700"/>
              <a:buFont typeface="Arial"/>
              <a:buChar char="○"/>
            </a:pPr>
            <a:r>
              <a:rPr b="0" i="0" lang="en" sz="2000" u="none" cap="none" strike="noStrike">
                <a:solidFill>
                  <a:schemeClr val="lt1"/>
                </a:solidFill>
                <a:latin typeface="Arial"/>
                <a:ea typeface="Arial"/>
                <a:cs typeface="Arial"/>
                <a:sym typeface="Arial"/>
              </a:rPr>
              <a:t>NEVER for private, confidential or sensitive data</a:t>
            </a:r>
            <a:endParaRPr/>
          </a:p>
          <a:p>
            <a:pPr indent="-336550" lvl="0" marL="457200" marR="0" rtl="0" algn="l">
              <a:lnSpc>
                <a:spcPct val="150000"/>
              </a:lnSpc>
              <a:spcBef>
                <a:spcPts val="1000"/>
              </a:spcBef>
              <a:spcAft>
                <a:spcPts val="0"/>
              </a:spcAft>
              <a:buClr>
                <a:schemeClr val="lt1"/>
              </a:buClr>
              <a:buSzPts val="1700"/>
              <a:buFont typeface="Arial"/>
              <a:buChar char="●"/>
            </a:pPr>
            <a:r>
              <a:rPr lang="en" sz="2000">
                <a:solidFill>
                  <a:schemeClr val="lt1"/>
                </a:solidFill>
                <a:latin typeface="Arial"/>
                <a:ea typeface="Arial"/>
                <a:cs typeface="Arial"/>
                <a:sym typeface="Arial"/>
              </a:rPr>
              <a:t>Always apply FAIR (</a:t>
            </a:r>
            <a:r>
              <a:rPr b="1" lang="en" sz="2000">
                <a:solidFill>
                  <a:schemeClr val="lt1"/>
                </a:solidFill>
                <a:latin typeface="Arial"/>
                <a:ea typeface="Arial"/>
                <a:cs typeface="Arial"/>
                <a:sym typeface="Arial"/>
              </a:rPr>
              <a:t>F</a:t>
            </a:r>
            <a:r>
              <a:rPr lang="en" sz="2000">
                <a:solidFill>
                  <a:schemeClr val="lt1"/>
                </a:solidFill>
                <a:latin typeface="Arial"/>
                <a:ea typeface="Arial"/>
                <a:cs typeface="Arial"/>
                <a:sym typeface="Arial"/>
              </a:rPr>
              <a:t>indable, </a:t>
            </a:r>
            <a:r>
              <a:rPr b="1" lang="en" sz="2000">
                <a:solidFill>
                  <a:schemeClr val="lt1"/>
                </a:solidFill>
                <a:latin typeface="Arial"/>
                <a:ea typeface="Arial"/>
                <a:cs typeface="Arial"/>
                <a:sym typeface="Arial"/>
              </a:rPr>
              <a:t>A</a:t>
            </a:r>
            <a:r>
              <a:rPr lang="en" sz="2000">
                <a:solidFill>
                  <a:schemeClr val="lt1"/>
                </a:solidFill>
                <a:latin typeface="Arial"/>
                <a:ea typeface="Arial"/>
                <a:cs typeface="Arial"/>
                <a:sym typeface="Arial"/>
              </a:rPr>
              <a:t>ccessible, </a:t>
            </a:r>
            <a:r>
              <a:rPr b="1" lang="en" sz="2000">
                <a:solidFill>
                  <a:schemeClr val="lt1"/>
                </a:solidFill>
                <a:latin typeface="Arial"/>
                <a:ea typeface="Arial"/>
                <a:cs typeface="Arial"/>
                <a:sym typeface="Arial"/>
              </a:rPr>
              <a:t>I</a:t>
            </a:r>
            <a:r>
              <a:rPr lang="en" sz="2000">
                <a:solidFill>
                  <a:schemeClr val="lt1"/>
                </a:solidFill>
                <a:latin typeface="Arial"/>
                <a:ea typeface="Arial"/>
                <a:cs typeface="Arial"/>
                <a:sym typeface="Arial"/>
              </a:rPr>
              <a:t>nteroperable, </a:t>
            </a:r>
            <a:r>
              <a:rPr b="1" lang="en" sz="2000">
                <a:solidFill>
                  <a:schemeClr val="lt1"/>
                </a:solidFill>
                <a:latin typeface="Arial"/>
                <a:ea typeface="Arial"/>
                <a:cs typeface="Arial"/>
                <a:sym typeface="Arial"/>
              </a:rPr>
              <a:t>R</a:t>
            </a:r>
            <a:r>
              <a:rPr lang="en" sz="2000">
                <a:solidFill>
                  <a:schemeClr val="lt1"/>
                </a:solidFill>
                <a:latin typeface="Arial"/>
                <a:ea typeface="Arial"/>
                <a:cs typeface="Arial"/>
                <a:sym typeface="Arial"/>
              </a:rPr>
              <a:t>eusable)</a:t>
            </a:r>
            <a:endParaRPr/>
          </a:p>
        </p:txBody>
      </p:sp>
      <p:sp>
        <p:nvSpPr>
          <p:cNvPr id="1826" name="Google Shape;1826;p269"/>
          <p:cNvSpPr txBox="1"/>
          <p:nvPr/>
        </p:nvSpPr>
        <p:spPr>
          <a:xfrm>
            <a:off x="2949598" y="4834200"/>
            <a:ext cx="61944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a:solidFill>
                  <a:schemeClr val="lt1"/>
                </a:solidFill>
              </a:rPr>
              <a:t>@drsarahlgibson</a:t>
            </a:r>
            <a:r>
              <a:rPr b="0" i="0" lang="en" sz="1400" u="none" cap="none" strike="noStrike">
                <a:solidFill>
                  <a:schemeClr val="lt1"/>
                </a:solidFill>
                <a:latin typeface="Arial"/>
                <a:ea typeface="Arial"/>
                <a:cs typeface="Arial"/>
                <a:sym typeface="Arial"/>
              </a:rPr>
              <a:t>, @turingway, CC-BY 4.0, DOI: 10.5281/zenodo.</a:t>
            </a:r>
            <a:r>
              <a:rPr lang="en">
                <a:solidFill>
                  <a:schemeClr val="lt1"/>
                </a:solidFill>
              </a:rPr>
              <a:t>7339751</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830" name="Shape 1830"/>
        <p:cNvGrpSpPr/>
        <p:nvPr/>
      </p:nvGrpSpPr>
      <p:grpSpPr>
        <a:xfrm>
          <a:off x="0" y="0"/>
          <a:ext cx="0" cy="0"/>
          <a:chOff x="0" y="0"/>
          <a:chExt cx="0" cy="0"/>
        </a:xfrm>
      </p:grpSpPr>
      <p:pic>
        <p:nvPicPr>
          <p:cNvPr id="1831" name="Google Shape;1831;p270"/>
          <p:cNvPicPr preferRelativeResize="0"/>
          <p:nvPr/>
        </p:nvPicPr>
        <p:blipFill rotWithShape="1">
          <a:blip r:embed="rId3">
            <a:alphaModFix/>
          </a:blip>
          <a:srcRect b="0" l="0" r="0" t="0"/>
          <a:stretch/>
        </p:blipFill>
        <p:spPr>
          <a:xfrm>
            <a:off x="486663" y="0"/>
            <a:ext cx="8163927" cy="4075751"/>
          </a:xfrm>
          <a:prstGeom prst="rect">
            <a:avLst/>
          </a:prstGeom>
          <a:noFill/>
          <a:ln>
            <a:noFill/>
          </a:ln>
        </p:spPr>
      </p:pic>
      <p:sp>
        <p:nvSpPr>
          <p:cNvPr id="1832" name="Google Shape;1832;p270"/>
          <p:cNvSpPr txBox="1"/>
          <p:nvPr/>
        </p:nvSpPr>
        <p:spPr>
          <a:xfrm>
            <a:off x="198675" y="4205050"/>
            <a:ext cx="8739900" cy="855600"/>
          </a:xfrm>
          <a:prstGeom prst="rect">
            <a:avLst/>
          </a:prstGeom>
          <a:solidFill>
            <a:srgbClr val="FFFFFF"/>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i="0" lang="en" sz="2200" u="none" cap="none" strike="noStrike">
                <a:solidFill>
                  <a:srgbClr val="000000"/>
                </a:solidFill>
              </a:rPr>
              <a:t>FAIR principles from </a:t>
            </a:r>
            <a:r>
              <a:rPr b="1" i="0" lang="en" sz="2200" u="none" cap="none" strike="noStrike">
                <a:solidFill>
                  <a:srgbClr val="000000"/>
                </a:solidFill>
              </a:rPr>
              <a:t>Wilkinson </a:t>
            </a:r>
            <a:r>
              <a:rPr b="1" i="1" lang="en" sz="2200" u="none" cap="none" strike="noStrike">
                <a:solidFill>
                  <a:srgbClr val="000000"/>
                </a:solidFill>
              </a:rPr>
              <a:t>et al</a:t>
            </a:r>
            <a:r>
              <a:rPr b="1" i="0" lang="en" sz="2200" u="none" cap="none" strike="noStrike">
                <a:solidFill>
                  <a:srgbClr val="000000"/>
                </a:solidFill>
              </a:rPr>
              <a:t>. (2016) </a:t>
            </a:r>
            <a:endParaRPr b="1" i="0" sz="2200" u="none" cap="none" strike="noStrike">
              <a:solidFill>
                <a:srgbClr val="000000"/>
              </a:solidFill>
            </a:endParaRPr>
          </a:p>
          <a:p>
            <a:pPr indent="0" lvl="0" marL="0" marR="0" rtl="0" algn="ctr">
              <a:lnSpc>
                <a:spcPct val="100000"/>
              </a:lnSpc>
              <a:spcBef>
                <a:spcPts val="0"/>
              </a:spcBef>
              <a:spcAft>
                <a:spcPts val="0"/>
              </a:spcAft>
              <a:buClr>
                <a:srgbClr val="000000"/>
              </a:buClr>
              <a:buSzPts val="2400"/>
              <a:buFont typeface="Arial"/>
              <a:buNone/>
            </a:pPr>
            <a:r>
              <a:rPr b="1" i="0" lang="en" sz="2200" u="none" cap="none" strike="noStrike">
                <a:solidFill>
                  <a:srgbClr val="000000"/>
                </a:solidFill>
              </a:rPr>
              <a:t>DOI: 10.1038/sdata.2016.18</a:t>
            </a:r>
            <a:endParaRPr b="1" i="0" sz="2200" u="none" cap="none" strike="noStrike">
              <a:solidFill>
                <a:srgbClr val="000000"/>
              </a:solidFill>
            </a:endParaRPr>
          </a:p>
          <a:p>
            <a:pPr indent="0" lvl="0" marL="0" marR="0" rtl="0" algn="l">
              <a:lnSpc>
                <a:spcPct val="100000"/>
              </a:lnSpc>
              <a:spcBef>
                <a:spcPts val="0"/>
              </a:spcBef>
              <a:spcAft>
                <a:spcPts val="0"/>
              </a:spcAft>
              <a:buClr>
                <a:srgbClr val="000000"/>
              </a:buClr>
              <a:buSzPts val="2400"/>
              <a:buFont typeface="Arial"/>
              <a:buNone/>
            </a:pPr>
            <a:r>
              <a:t/>
            </a:r>
            <a:endParaRPr i="0" sz="2200" u="none" cap="none" strike="noStrike">
              <a:solidFill>
                <a:srgbClr val="00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679" name="Shape 1679"/>
        <p:cNvGrpSpPr/>
        <p:nvPr/>
      </p:nvGrpSpPr>
      <p:grpSpPr>
        <a:xfrm>
          <a:off x="0" y="0"/>
          <a:ext cx="0" cy="0"/>
          <a:chOff x="0" y="0"/>
          <a:chExt cx="0" cy="0"/>
        </a:xfrm>
      </p:grpSpPr>
      <p:sp>
        <p:nvSpPr>
          <p:cNvPr id="1680" name="Google Shape;1680;p253"/>
          <p:cNvSpPr txBox="1"/>
          <p:nvPr>
            <p:ph idx="2" type="body"/>
          </p:nvPr>
        </p:nvSpPr>
        <p:spPr>
          <a:xfrm>
            <a:off x="441617" y="511876"/>
            <a:ext cx="8526600" cy="45426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200"/>
              <a:buNone/>
            </a:pPr>
            <a:r>
              <a:rPr b="1" lang="en" sz="2200"/>
              <a:t>Acknowledgements &amp; Links</a:t>
            </a:r>
            <a:endParaRPr/>
          </a:p>
          <a:p>
            <a:pPr indent="0" lvl="0" marL="0" rtl="0" algn="l">
              <a:lnSpc>
                <a:spcPct val="100000"/>
              </a:lnSpc>
              <a:spcBef>
                <a:spcPts val="0"/>
              </a:spcBef>
              <a:spcAft>
                <a:spcPts val="0"/>
              </a:spcAft>
              <a:buClr>
                <a:schemeClr val="lt1"/>
              </a:buClr>
              <a:buSzPts val="2200"/>
              <a:buNone/>
            </a:pPr>
            <a:r>
              <a:t/>
            </a:r>
            <a:endParaRPr/>
          </a:p>
          <a:p>
            <a:pPr indent="-288000" lvl="0" marL="288000" rtl="0" algn="l">
              <a:lnSpc>
                <a:spcPct val="100000"/>
              </a:lnSpc>
              <a:spcBef>
                <a:spcPts val="800"/>
              </a:spcBef>
              <a:spcAft>
                <a:spcPts val="0"/>
              </a:spcAft>
              <a:buClr>
                <a:schemeClr val="lt1"/>
              </a:buClr>
              <a:buSzPts val="1600"/>
              <a:buFont typeface="Arial"/>
              <a:buChar char="–"/>
            </a:pPr>
            <a:r>
              <a:rPr lang="en" sz="1600"/>
              <a:t>Malvika Sharan, </a:t>
            </a:r>
            <a:r>
              <a:rPr i="1" lang="en" sz="1600"/>
              <a:t>The Turing Way</a:t>
            </a:r>
            <a:r>
              <a:rPr lang="en" sz="1600"/>
              <a:t> Co-Lead</a:t>
            </a:r>
            <a:endParaRPr sz="1600"/>
          </a:p>
          <a:p>
            <a:pPr indent="-288000" lvl="0" marL="288000" rtl="0" algn="l">
              <a:lnSpc>
                <a:spcPct val="100000"/>
              </a:lnSpc>
              <a:spcBef>
                <a:spcPts val="800"/>
              </a:spcBef>
              <a:spcAft>
                <a:spcPts val="0"/>
              </a:spcAft>
              <a:buClr>
                <a:schemeClr val="lt1"/>
              </a:buClr>
              <a:buSzPts val="1600"/>
              <a:buFont typeface="Arial"/>
              <a:buChar char="–"/>
            </a:pPr>
            <a:r>
              <a:rPr i="1" lang="en" sz="1600"/>
              <a:t>The Turing Way</a:t>
            </a:r>
            <a:r>
              <a:rPr lang="en" sz="1600"/>
              <a:t> community members</a:t>
            </a:r>
            <a:endParaRPr sz="1600"/>
          </a:p>
          <a:p>
            <a:pPr indent="-288000" lvl="0" marL="288000" rtl="0" algn="l">
              <a:lnSpc>
                <a:spcPct val="100000"/>
              </a:lnSpc>
              <a:spcBef>
                <a:spcPts val="800"/>
              </a:spcBef>
              <a:spcAft>
                <a:spcPts val="0"/>
              </a:spcAft>
              <a:buClr>
                <a:srgbClr val="FFC000"/>
              </a:buClr>
              <a:buSzPts val="1600"/>
              <a:buFont typeface="Arial"/>
              <a:buChar char="–"/>
            </a:pPr>
            <a:r>
              <a:rPr lang="en" sz="1600">
                <a:solidFill>
                  <a:srgbClr val="FF9300"/>
                </a:solidFill>
              </a:rPr>
              <a:t>Book: </a:t>
            </a:r>
            <a:r>
              <a:rPr lang="en" sz="1600" u="sng"/>
              <a:t>the-turing-way.netlify.app</a:t>
            </a:r>
            <a:endParaRPr sz="1600"/>
          </a:p>
          <a:p>
            <a:pPr indent="-288000" lvl="0" marL="288000" rtl="0" algn="l">
              <a:lnSpc>
                <a:spcPct val="100000"/>
              </a:lnSpc>
              <a:spcBef>
                <a:spcPts val="800"/>
              </a:spcBef>
              <a:spcAft>
                <a:spcPts val="0"/>
              </a:spcAft>
              <a:buClr>
                <a:srgbClr val="FFC000"/>
              </a:buClr>
              <a:buSzPts val="1600"/>
              <a:buFont typeface="Arial"/>
              <a:buChar char="–"/>
            </a:pPr>
            <a:r>
              <a:rPr lang="en" sz="1600">
                <a:solidFill>
                  <a:srgbClr val="FF9300"/>
                </a:solidFill>
              </a:rPr>
              <a:t>Twitter:</a:t>
            </a:r>
            <a:r>
              <a:rPr lang="en" sz="1600">
                <a:solidFill>
                  <a:srgbClr val="FFC000"/>
                </a:solidFill>
              </a:rPr>
              <a:t> </a:t>
            </a:r>
            <a:r>
              <a:rPr lang="en" sz="1600" u="sng"/>
              <a:t>twitter.com/turingway</a:t>
            </a:r>
            <a:endParaRPr sz="1600" u="sng"/>
          </a:p>
          <a:p>
            <a:pPr indent="-288000" lvl="0" marL="288000" rtl="0" algn="l">
              <a:lnSpc>
                <a:spcPct val="100000"/>
              </a:lnSpc>
              <a:spcBef>
                <a:spcPts val="800"/>
              </a:spcBef>
              <a:spcAft>
                <a:spcPts val="0"/>
              </a:spcAft>
              <a:buClr>
                <a:srgbClr val="FFC000"/>
              </a:buClr>
              <a:buSzPts val="1600"/>
              <a:buFont typeface="Arial"/>
              <a:buChar char="–"/>
            </a:pPr>
            <a:r>
              <a:rPr lang="en" sz="1600">
                <a:solidFill>
                  <a:srgbClr val="FF9300"/>
                </a:solidFill>
              </a:rPr>
              <a:t>GitHub: </a:t>
            </a:r>
            <a:r>
              <a:rPr lang="en" sz="1600" u="sng"/>
              <a:t>github.com/alan-turing-institute/the-turing-way</a:t>
            </a:r>
            <a:endParaRPr/>
          </a:p>
          <a:p>
            <a:pPr indent="0" lvl="0" marL="0" rtl="0" algn="l">
              <a:lnSpc>
                <a:spcPct val="100000"/>
              </a:lnSpc>
              <a:spcBef>
                <a:spcPts val="800"/>
              </a:spcBef>
              <a:spcAft>
                <a:spcPts val="0"/>
              </a:spcAft>
              <a:buClr>
                <a:schemeClr val="lt1"/>
              </a:buClr>
              <a:buSzPts val="500"/>
              <a:buNone/>
            </a:pPr>
            <a:r>
              <a:t/>
            </a:r>
            <a:endParaRPr sz="500" u="sng"/>
          </a:p>
          <a:p>
            <a:pPr indent="0" lvl="0" marL="0" rtl="0" algn="l">
              <a:lnSpc>
                <a:spcPct val="100000"/>
              </a:lnSpc>
              <a:spcBef>
                <a:spcPts val="800"/>
              </a:spcBef>
              <a:spcAft>
                <a:spcPts val="0"/>
              </a:spcAft>
              <a:buClr>
                <a:srgbClr val="FFC000"/>
              </a:buClr>
              <a:buSzPts val="1800"/>
              <a:buNone/>
            </a:pPr>
            <a:r>
              <a:rPr lang="en" sz="1800"/>
              <a:t>Useful links &amp; opportunities are listed here:</a:t>
            </a:r>
            <a:r>
              <a:rPr lang="en" sz="1800">
                <a:solidFill>
                  <a:srgbClr val="569586"/>
                </a:solidFill>
              </a:rPr>
              <a:t> </a:t>
            </a:r>
            <a:r>
              <a:rPr lang="en" sz="1800" u="sng">
                <a:solidFill>
                  <a:srgbClr val="569586"/>
                </a:solidFill>
              </a:rPr>
              <a:t>https://bit.ly/turingway</a:t>
            </a:r>
            <a:endParaRPr sz="1800" u="sng">
              <a:solidFill>
                <a:srgbClr val="569586"/>
              </a:solidFill>
            </a:endParaRPr>
          </a:p>
          <a:p>
            <a:pPr indent="0" lvl="0" marL="0" rtl="0" algn="l">
              <a:lnSpc>
                <a:spcPct val="100000"/>
              </a:lnSpc>
              <a:spcBef>
                <a:spcPts val="800"/>
              </a:spcBef>
              <a:spcAft>
                <a:spcPts val="0"/>
              </a:spcAft>
              <a:buClr>
                <a:srgbClr val="FFC000"/>
              </a:buClr>
              <a:buSzPts val="1800"/>
              <a:buNone/>
            </a:pPr>
            <a:r>
              <a:t/>
            </a:r>
            <a:endParaRPr sz="1800" u="sng"/>
          </a:p>
        </p:txBody>
      </p:sp>
      <p:pic>
        <p:nvPicPr>
          <p:cNvPr id="1681" name="Google Shape;1681;p253"/>
          <p:cNvPicPr preferRelativeResize="0"/>
          <p:nvPr/>
        </p:nvPicPr>
        <p:blipFill rotWithShape="1">
          <a:blip r:embed="rId3">
            <a:alphaModFix/>
          </a:blip>
          <a:srcRect b="0" l="0" r="0" t="0"/>
          <a:stretch/>
        </p:blipFill>
        <p:spPr>
          <a:xfrm>
            <a:off x="7345899" y="607274"/>
            <a:ext cx="1366301" cy="1593935"/>
          </a:xfrm>
          <a:prstGeom prst="rect">
            <a:avLst/>
          </a:prstGeom>
          <a:noFill/>
          <a:ln>
            <a:noFill/>
          </a:ln>
        </p:spPr>
      </p:pic>
      <p:sp>
        <p:nvSpPr>
          <p:cNvPr id="1682" name="Google Shape;1682;p253"/>
          <p:cNvSpPr txBox="1"/>
          <p:nvPr/>
        </p:nvSpPr>
        <p:spPr>
          <a:xfrm>
            <a:off x="9006435" y="5138442"/>
            <a:ext cx="0" cy="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600"/>
              <a:buFont typeface="Arial"/>
              <a:buNone/>
            </a:pPr>
            <a:r>
              <a:t/>
            </a:r>
            <a:endParaRPr b="0" i="0" sz="1600" u="none" cap="none" strike="noStrike">
              <a:solidFill>
                <a:srgbClr val="000000"/>
              </a:solidFill>
              <a:latin typeface="Arial"/>
              <a:ea typeface="Arial"/>
              <a:cs typeface="Arial"/>
              <a:sym typeface="Arial"/>
            </a:endParaRPr>
          </a:p>
        </p:txBody>
      </p:sp>
      <p:pic>
        <p:nvPicPr>
          <p:cNvPr id="1683" name="Google Shape;1683;p253"/>
          <p:cNvPicPr preferRelativeResize="0"/>
          <p:nvPr/>
        </p:nvPicPr>
        <p:blipFill rotWithShape="1">
          <a:blip r:embed="rId4">
            <a:alphaModFix/>
          </a:blip>
          <a:srcRect b="0" l="0" r="0" t="0"/>
          <a:stretch/>
        </p:blipFill>
        <p:spPr>
          <a:xfrm>
            <a:off x="2012611" y="4377847"/>
            <a:ext cx="1366299" cy="520817"/>
          </a:xfrm>
          <a:prstGeom prst="rect">
            <a:avLst/>
          </a:prstGeom>
          <a:noFill/>
          <a:ln>
            <a:noFill/>
          </a:ln>
        </p:spPr>
      </p:pic>
      <p:sp>
        <p:nvSpPr>
          <p:cNvPr id="1684" name="Google Shape;1684;p253"/>
          <p:cNvSpPr/>
          <p:nvPr/>
        </p:nvSpPr>
        <p:spPr>
          <a:xfrm>
            <a:off x="431800" y="3818250"/>
            <a:ext cx="4792500" cy="520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lang="en">
                <a:solidFill>
                  <a:schemeClr val="lt1"/>
                </a:solidFill>
              </a:rPr>
              <a:t>Illustrations by Scriberia for The Turing Way community: </a:t>
            </a:r>
            <a:r>
              <a:rPr b="0" i="0" lang="en" u="none" cap="none" strike="noStrike">
                <a:solidFill>
                  <a:schemeClr val="lt1"/>
                </a:solidFill>
                <a:latin typeface="Arial"/>
                <a:ea typeface="Arial"/>
                <a:cs typeface="Arial"/>
                <a:sym typeface="Arial"/>
              </a:rPr>
              <a:t>https://zenodo.org/record/3332807 </a:t>
            </a:r>
            <a:endParaRPr b="0" i="0" sz="1600" u="none" cap="none" strike="noStrike">
              <a:solidFill>
                <a:schemeClr val="lt1"/>
              </a:solidFill>
              <a:latin typeface="Arial"/>
              <a:ea typeface="Arial"/>
              <a:cs typeface="Arial"/>
              <a:sym typeface="Arial"/>
            </a:endParaRPr>
          </a:p>
        </p:txBody>
      </p:sp>
      <p:pic>
        <p:nvPicPr>
          <p:cNvPr id="1685" name="Google Shape;1685;p253"/>
          <p:cNvPicPr preferRelativeResize="0"/>
          <p:nvPr/>
        </p:nvPicPr>
        <p:blipFill>
          <a:blip r:embed="rId5">
            <a:alphaModFix/>
          </a:blip>
          <a:stretch>
            <a:fillRect/>
          </a:stretch>
        </p:blipFill>
        <p:spPr>
          <a:xfrm>
            <a:off x="3466501" y="4377850"/>
            <a:ext cx="1762390" cy="520825"/>
          </a:xfrm>
          <a:prstGeom prst="rect">
            <a:avLst/>
          </a:prstGeom>
          <a:noFill/>
          <a:ln>
            <a:noFill/>
          </a:ln>
        </p:spPr>
      </p:pic>
      <p:pic>
        <p:nvPicPr>
          <p:cNvPr id="1686" name="Google Shape;1686;p253"/>
          <p:cNvPicPr preferRelativeResize="0"/>
          <p:nvPr/>
        </p:nvPicPr>
        <p:blipFill>
          <a:blip r:embed="rId6">
            <a:alphaModFix/>
          </a:blip>
          <a:stretch>
            <a:fillRect/>
          </a:stretch>
        </p:blipFill>
        <p:spPr>
          <a:xfrm>
            <a:off x="436419" y="4377849"/>
            <a:ext cx="1488579" cy="520825"/>
          </a:xfrm>
          <a:prstGeom prst="rect">
            <a:avLst/>
          </a:prstGeom>
          <a:noFill/>
          <a:ln>
            <a:noFill/>
          </a:ln>
        </p:spPr>
      </p:pic>
      <p:sp>
        <p:nvSpPr>
          <p:cNvPr id="1687" name="Google Shape;1687;p253"/>
          <p:cNvSpPr txBox="1"/>
          <p:nvPr/>
        </p:nvSpPr>
        <p:spPr>
          <a:xfrm>
            <a:off x="2949598" y="4834200"/>
            <a:ext cx="61944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a:solidFill>
                  <a:schemeClr val="lt1"/>
                </a:solidFill>
              </a:rPr>
              <a:t>@drsarahlgibson</a:t>
            </a:r>
            <a:r>
              <a:rPr b="0" i="0" lang="en" sz="1400" u="none" cap="none" strike="noStrike">
                <a:solidFill>
                  <a:schemeClr val="lt1"/>
                </a:solidFill>
                <a:latin typeface="Arial"/>
                <a:ea typeface="Arial"/>
                <a:cs typeface="Arial"/>
                <a:sym typeface="Arial"/>
              </a:rPr>
              <a:t>, @turingway, CC-BY 4.0, DOI: 10.5281/zenodo.</a:t>
            </a:r>
            <a:r>
              <a:rPr lang="en">
                <a:solidFill>
                  <a:schemeClr val="lt1"/>
                </a:solidFill>
              </a:rPr>
              <a:t>7339751</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836" name="Shape 1836"/>
        <p:cNvGrpSpPr/>
        <p:nvPr/>
      </p:nvGrpSpPr>
      <p:grpSpPr>
        <a:xfrm>
          <a:off x="0" y="0"/>
          <a:ext cx="0" cy="0"/>
          <a:chOff x="0" y="0"/>
          <a:chExt cx="0" cy="0"/>
        </a:xfrm>
      </p:grpSpPr>
      <p:sp>
        <p:nvSpPr>
          <p:cNvPr id="1837" name="Google Shape;1837;p271"/>
          <p:cNvSpPr txBox="1"/>
          <p:nvPr>
            <p:ph type="title"/>
          </p:nvPr>
        </p:nvSpPr>
        <p:spPr>
          <a:xfrm>
            <a:off x="197925" y="156025"/>
            <a:ext cx="8520600" cy="695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b="0" lang="en" sz="2400">
                <a:solidFill>
                  <a:schemeClr val="lt1"/>
                </a:solidFill>
              </a:rPr>
              <a:t>FAIR data analogy: </a:t>
            </a:r>
            <a:r>
              <a:rPr b="0" i="1" lang="en" sz="2400">
                <a:solidFill>
                  <a:schemeClr val="lt1"/>
                </a:solidFill>
              </a:rPr>
              <a:t>You would not buy food with no labels!</a:t>
            </a:r>
            <a:endParaRPr b="0" i="1" sz="2400">
              <a:solidFill>
                <a:schemeClr val="lt1"/>
              </a:solidFill>
            </a:endParaRPr>
          </a:p>
        </p:txBody>
      </p:sp>
      <p:pic>
        <p:nvPicPr>
          <p:cNvPr id="1838" name="Google Shape;1838;p271"/>
          <p:cNvPicPr preferRelativeResize="0"/>
          <p:nvPr/>
        </p:nvPicPr>
        <p:blipFill rotWithShape="1">
          <a:blip r:embed="rId3">
            <a:alphaModFix/>
          </a:blip>
          <a:srcRect b="0" l="0" r="0" t="0"/>
          <a:stretch/>
        </p:blipFill>
        <p:spPr>
          <a:xfrm>
            <a:off x="226468" y="1159100"/>
            <a:ext cx="3074808" cy="1211050"/>
          </a:xfrm>
          <a:prstGeom prst="rect">
            <a:avLst/>
          </a:prstGeom>
          <a:noFill/>
          <a:ln>
            <a:noFill/>
          </a:ln>
        </p:spPr>
      </p:pic>
      <p:sp>
        <p:nvSpPr>
          <p:cNvPr id="1839" name="Google Shape;1839;p271"/>
          <p:cNvSpPr txBox="1"/>
          <p:nvPr/>
        </p:nvSpPr>
        <p:spPr>
          <a:xfrm>
            <a:off x="3507725" y="1058375"/>
            <a:ext cx="2481000" cy="1142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900"/>
              <a:buFont typeface="Arial"/>
              <a:buNone/>
            </a:pPr>
            <a:r>
              <a:rPr i="0" lang="en" sz="2000" u="none" cap="none" strike="noStrike">
                <a:solidFill>
                  <a:srgbClr val="FF962E"/>
                </a:solidFill>
              </a:rPr>
              <a:t>Annotation makes it easier to find important things</a:t>
            </a:r>
            <a:endParaRPr i="0" sz="2000" u="none" cap="none" strike="noStrike">
              <a:solidFill>
                <a:srgbClr val="FF962E"/>
              </a:solidFill>
            </a:endParaRPr>
          </a:p>
        </p:txBody>
      </p:sp>
      <p:sp>
        <p:nvSpPr>
          <p:cNvPr id="1840" name="Google Shape;1840;p271"/>
          <p:cNvSpPr/>
          <p:nvPr/>
        </p:nvSpPr>
        <p:spPr>
          <a:xfrm>
            <a:off x="3408275" y="2200475"/>
            <a:ext cx="2481000" cy="798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841" name="Google Shape;1841;p271"/>
          <p:cNvPicPr preferRelativeResize="0"/>
          <p:nvPr/>
        </p:nvPicPr>
        <p:blipFill rotWithShape="1">
          <a:blip r:embed="rId4">
            <a:alphaModFix/>
          </a:blip>
          <a:srcRect b="0" l="0" r="0" t="0"/>
          <a:stretch/>
        </p:blipFill>
        <p:spPr>
          <a:xfrm>
            <a:off x="5996277" y="775526"/>
            <a:ext cx="2790901" cy="1818975"/>
          </a:xfrm>
          <a:prstGeom prst="rect">
            <a:avLst/>
          </a:prstGeom>
          <a:noFill/>
          <a:ln>
            <a:noFill/>
          </a:ln>
        </p:spPr>
      </p:pic>
      <p:pic>
        <p:nvPicPr>
          <p:cNvPr id="1842" name="Google Shape;1842;p271"/>
          <p:cNvPicPr preferRelativeResize="0"/>
          <p:nvPr/>
        </p:nvPicPr>
        <p:blipFill rotWithShape="1">
          <a:blip r:embed="rId5">
            <a:alphaModFix/>
          </a:blip>
          <a:srcRect b="0" l="0" r="0" t="0"/>
          <a:stretch/>
        </p:blipFill>
        <p:spPr>
          <a:xfrm>
            <a:off x="5996275" y="2875563"/>
            <a:ext cx="2790899" cy="1509300"/>
          </a:xfrm>
          <a:prstGeom prst="rect">
            <a:avLst/>
          </a:prstGeom>
          <a:noFill/>
          <a:ln>
            <a:noFill/>
          </a:ln>
        </p:spPr>
      </p:pic>
      <p:sp>
        <p:nvSpPr>
          <p:cNvPr id="1843" name="Google Shape;1843;p271"/>
          <p:cNvSpPr txBox="1"/>
          <p:nvPr/>
        </p:nvSpPr>
        <p:spPr>
          <a:xfrm>
            <a:off x="270875" y="2465100"/>
            <a:ext cx="5280600" cy="2286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900"/>
              <a:buFont typeface="Arial"/>
              <a:buNone/>
            </a:pPr>
            <a:r>
              <a:t/>
            </a:r>
            <a:endParaRPr i="0" sz="2000" u="none" cap="none" strike="noStrike">
              <a:solidFill>
                <a:schemeClr val="lt1"/>
              </a:solidFill>
            </a:endParaRPr>
          </a:p>
          <a:p>
            <a:pPr indent="0" lvl="0" marL="0" marR="0" rtl="0" algn="l">
              <a:lnSpc>
                <a:spcPct val="100000"/>
              </a:lnSpc>
              <a:spcBef>
                <a:spcPts val="0"/>
              </a:spcBef>
              <a:spcAft>
                <a:spcPts val="0"/>
              </a:spcAft>
              <a:buClr>
                <a:srgbClr val="000000"/>
              </a:buClr>
              <a:buSzPts val="1900"/>
              <a:buFont typeface="Arial"/>
              <a:buNone/>
            </a:pPr>
            <a:r>
              <a:rPr lang="en" sz="2000">
                <a:solidFill>
                  <a:schemeClr val="lt1"/>
                </a:solidFill>
              </a:rPr>
              <a:t>FAIR doesn’t require data to be open, but needs Metadata information along with detailed research process.</a:t>
            </a:r>
            <a:endParaRPr sz="2000">
              <a:solidFill>
                <a:schemeClr val="lt1"/>
              </a:solidFill>
            </a:endParaRPr>
          </a:p>
          <a:p>
            <a:pPr indent="0" lvl="0" marL="0" marR="0" rtl="0" algn="l">
              <a:lnSpc>
                <a:spcPct val="100000"/>
              </a:lnSpc>
              <a:spcBef>
                <a:spcPts val="0"/>
              </a:spcBef>
              <a:spcAft>
                <a:spcPts val="0"/>
              </a:spcAft>
              <a:buClr>
                <a:srgbClr val="000000"/>
              </a:buClr>
              <a:buSzPts val="1900"/>
              <a:buFont typeface="Arial"/>
              <a:buNone/>
            </a:pPr>
            <a:r>
              <a:t/>
            </a:r>
            <a:endParaRPr sz="2000">
              <a:solidFill>
                <a:schemeClr val="lt1"/>
              </a:solidFill>
            </a:endParaRPr>
          </a:p>
          <a:p>
            <a:pPr indent="0" lvl="0" marL="0" rtl="0" algn="l">
              <a:spcBef>
                <a:spcPts val="0"/>
              </a:spcBef>
              <a:spcAft>
                <a:spcPts val="0"/>
              </a:spcAft>
              <a:buClr>
                <a:schemeClr val="hlink"/>
              </a:buClr>
              <a:buSzPts val="1100"/>
              <a:buFont typeface="Arial"/>
              <a:buNone/>
            </a:pPr>
            <a:r>
              <a:rPr lang="en" sz="2000">
                <a:solidFill>
                  <a:srgbClr val="FF962E"/>
                </a:solidFill>
              </a:rPr>
              <a:t>Metadata: “data descriptors” that facilitate cataloguing data and data discovery</a:t>
            </a:r>
            <a:endParaRPr sz="2000">
              <a:solidFill>
                <a:schemeClr val="lt1"/>
              </a:solidFill>
            </a:endParaRPr>
          </a:p>
          <a:p>
            <a:pPr indent="0" lvl="0" marL="0" marR="0" rtl="0" algn="l">
              <a:lnSpc>
                <a:spcPct val="100000"/>
              </a:lnSpc>
              <a:spcBef>
                <a:spcPts val="0"/>
              </a:spcBef>
              <a:spcAft>
                <a:spcPts val="0"/>
              </a:spcAft>
              <a:buClr>
                <a:srgbClr val="000000"/>
              </a:buClr>
              <a:buSzPts val="1900"/>
              <a:buFont typeface="Arial"/>
              <a:buNone/>
            </a:pPr>
            <a:r>
              <a:t/>
            </a:r>
            <a:endParaRPr i="0" sz="2000" u="none" cap="none" strike="noStrike">
              <a:solidFill>
                <a:schemeClr val="lt1"/>
              </a:solidFill>
            </a:endParaRPr>
          </a:p>
        </p:txBody>
      </p:sp>
      <p:sp>
        <p:nvSpPr>
          <p:cNvPr id="1844" name="Google Shape;1844;p271"/>
          <p:cNvSpPr txBox="1"/>
          <p:nvPr/>
        </p:nvSpPr>
        <p:spPr>
          <a:xfrm>
            <a:off x="0" y="4665925"/>
            <a:ext cx="8907600" cy="3903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600"/>
              <a:buFont typeface="Arial"/>
              <a:buNone/>
            </a:pPr>
            <a:r>
              <a:rPr i="0" lang="en" sz="1600" u="none" cap="none" strike="noStrike">
                <a:solidFill>
                  <a:schemeClr val="lt1"/>
                </a:solidFill>
              </a:rPr>
              <a:t>Adapted from talk by Philippe Rocca-Serra (2020)</a:t>
            </a:r>
            <a:endParaRPr i="0" sz="1600" u="none" cap="none" strike="noStrike">
              <a:solidFill>
                <a:schemeClr val="lt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848" name="Shape 1848"/>
        <p:cNvGrpSpPr/>
        <p:nvPr/>
      </p:nvGrpSpPr>
      <p:grpSpPr>
        <a:xfrm>
          <a:off x="0" y="0"/>
          <a:ext cx="0" cy="0"/>
          <a:chOff x="0" y="0"/>
          <a:chExt cx="0" cy="0"/>
        </a:xfrm>
      </p:grpSpPr>
      <p:sp>
        <p:nvSpPr>
          <p:cNvPr id="1849" name="Google Shape;1849;p272"/>
          <p:cNvSpPr txBox="1"/>
          <p:nvPr>
            <p:ph type="title"/>
          </p:nvPr>
        </p:nvSpPr>
        <p:spPr>
          <a:xfrm>
            <a:off x="323475" y="1281325"/>
            <a:ext cx="5084400" cy="8268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100000"/>
              </a:lnSpc>
              <a:spcBef>
                <a:spcPts val="0"/>
              </a:spcBef>
              <a:spcAft>
                <a:spcPts val="0"/>
              </a:spcAft>
              <a:buClr>
                <a:srgbClr val="2D9586"/>
              </a:buClr>
              <a:buSzPct val="100000"/>
              <a:buFont typeface="Arial"/>
              <a:buNone/>
            </a:pPr>
            <a:r>
              <a:rPr lang="en">
                <a:solidFill>
                  <a:srgbClr val="FF9300"/>
                </a:solidFill>
              </a:rPr>
              <a:t>Interoperability and Decentralisation of Systems</a:t>
            </a:r>
            <a:endParaRPr>
              <a:solidFill>
                <a:srgbClr val="FF9300"/>
              </a:solidFill>
            </a:endParaRPr>
          </a:p>
        </p:txBody>
      </p:sp>
      <p:sp>
        <p:nvSpPr>
          <p:cNvPr id="1850" name="Google Shape;1850;p272"/>
          <p:cNvSpPr txBox="1"/>
          <p:nvPr/>
        </p:nvSpPr>
        <p:spPr>
          <a:xfrm>
            <a:off x="431800" y="2488789"/>
            <a:ext cx="5220000" cy="1601100"/>
          </a:xfrm>
          <a:prstGeom prst="rect">
            <a:avLst/>
          </a:prstGeom>
          <a:noFill/>
          <a:ln>
            <a:noFill/>
          </a:ln>
        </p:spPr>
        <p:txBody>
          <a:bodyPr anchorCtr="0" anchor="t" bIns="0" lIns="0" spcFirstLastPara="1" rIns="0" wrap="square" tIns="0">
            <a:normAutofit/>
          </a:bodyPr>
          <a:lstStyle/>
          <a:p>
            <a:pPr indent="0" lvl="0" marL="0" marR="0" rtl="0" algn="l">
              <a:lnSpc>
                <a:spcPct val="125000"/>
              </a:lnSpc>
              <a:spcBef>
                <a:spcPts val="0"/>
              </a:spcBef>
              <a:spcAft>
                <a:spcPts val="0"/>
              </a:spcAft>
              <a:buClr>
                <a:schemeClr val="lt1"/>
              </a:buClr>
              <a:buSzPts val="1400"/>
              <a:buFont typeface="Arial"/>
              <a:buNone/>
            </a:pPr>
            <a:r>
              <a:rPr i="1" lang="en" sz="2100">
                <a:solidFill>
                  <a:schemeClr val="lt1"/>
                </a:solidFill>
              </a:rPr>
              <a:t>The backbone of collaborative research</a:t>
            </a:r>
            <a:endParaRPr b="0" i="1" sz="2100">
              <a:solidFill>
                <a:schemeClr val="lt1"/>
              </a:solidFill>
              <a:latin typeface="Arial"/>
              <a:ea typeface="Arial"/>
              <a:cs typeface="Arial"/>
              <a:sym typeface="Arial"/>
            </a:endParaRPr>
          </a:p>
        </p:txBody>
      </p:sp>
      <p:pic>
        <p:nvPicPr>
          <p:cNvPr id="1851" name="Google Shape;1851;p272"/>
          <p:cNvPicPr preferRelativeResize="0"/>
          <p:nvPr/>
        </p:nvPicPr>
        <p:blipFill rotWithShape="1">
          <a:blip r:embed="rId3">
            <a:alphaModFix/>
          </a:blip>
          <a:srcRect b="20896" l="44671" r="7103" t="23557"/>
          <a:stretch/>
        </p:blipFill>
        <p:spPr>
          <a:xfrm>
            <a:off x="5407875" y="362225"/>
            <a:ext cx="3736223" cy="3437776"/>
          </a:xfrm>
          <a:prstGeom prst="rect">
            <a:avLst/>
          </a:prstGeom>
          <a:noFill/>
          <a:ln>
            <a:noFill/>
          </a:ln>
        </p:spPr>
      </p:pic>
      <p:sp>
        <p:nvSpPr>
          <p:cNvPr id="1852" name="Google Shape;1852;p272"/>
          <p:cNvSpPr txBox="1"/>
          <p:nvPr/>
        </p:nvSpPr>
        <p:spPr>
          <a:xfrm>
            <a:off x="2949598" y="4834200"/>
            <a:ext cx="61944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a:solidFill>
                  <a:schemeClr val="lt1"/>
                </a:solidFill>
              </a:rPr>
              <a:t>@drsarahlgibson</a:t>
            </a:r>
            <a:r>
              <a:rPr b="0" i="0" lang="en" sz="1400" u="none" cap="none" strike="noStrike">
                <a:solidFill>
                  <a:schemeClr val="lt1"/>
                </a:solidFill>
                <a:latin typeface="Arial"/>
                <a:ea typeface="Arial"/>
                <a:cs typeface="Arial"/>
                <a:sym typeface="Arial"/>
              </a:rPr>
              <a:t>, @turingway, CC-BY 4.0, DOI: 10.5281/zenodo.</a:t>
            </a:r>
            <a:r>
              <a:rPr lang="en">
                <a:solidFill>
                  <a:schemeClr val="lt1"/>
                </a:solidFill>
              </a:rPr>
              <a:t>7339751</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856" name="Shape 1856"/>
        <p:cNvGrpSpPr/>
        <p:nvPr/>
      </p:nvGrpSpPr>
      <p:grpSpPr>
        <a:xfrm>
          <a:off x="0" y="0"/>
          <a:ext cx="0" cy="0"/>
          <a:chOff x="0" y="0"/>
          <a:chExt cx="0" cy="0"/>
        </a:xfrm>
      </p:grpSpPr>
      <p:sp>
        <p:nvSpPr>
          <p:cNvPr id="1857" name="Google Shape;1857;p273"/>
          <p:cNvSpPr/>
          <p:nvPr/>
        </p:nvSpPr>
        <p:spPr>
          <a:xfrm>
            <a:off x="4999775" y="915250"/>
            <a:ext cx="3712500" cy="3721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8" name="Google Shape;1858;p273"/>
          <p:cNvSpPr txBox="1"/>
          <p:nvPr>
            <p:ph idx="1" type="body"/>
          </p:nvPr>
        </p:nvSpPr>
        <p:spPr>
          <a:xfrm>
            <a:off x="431800" y="411163"/>
            <a:ext cx="8280300" cy="701400"/>
          </a:xfrm>
          <a:prstGeom prst="rect">
            <a:avLst/>
          </a:prstGeom>
        </p:spPr>
        <p:txBody>
          <a:bodyPr anchorCtr="0" anchor="b" bIns="45700" lIns="91425" spcFirstLastPara="1" rIns="91425" wrap="square" tIns="45700">
            <a:normAutofit fontScale="77500" lnSpcReduction="20000"/>
          </a:bodyPr>
          <a:lstStyle/>
          <a:p>
            <a:pPr indent="0" lvl="0" marL="0" rtl="0" algn="l">
              <a:spcBef>
                <a:spcPts val="750"/>
              </a:spcBef>
              <a:spcAft>
                <a:spcPts val="0"/>
              </a:spcAft>
              <a:buNone/>
            </a:pPr>
            <a:r>
              <a:rPr lang="en"/>
              <a:t>Our requirements for computational research have changed</a:t>
            </a:r>
            <a:endParaRPr/>
          </a:p>
        </p:txBody>
      </p:sp>
      <p:sp>
        <p:nvSpPr>
          <p:cNvPr id="1859" name="Google Shape;1859;p273"/>
          <p:cNvSpPr txBox="1"/>
          <p:nvPr>
            <p:ph idx="2" type="body"/>
          </p:nvPr>
        </p:nvSpPr>
        <p:spPr>
          <a:xfrm>
            <a:off x="431800" y="1112575"/>
            <a:ext cx="4073400" cy="3385200"/>
          </a:xfrm>
          <a:prstGeom prst="rect">
            <a:avLst/>
          </a:prstGeom>
        </p:spPr>
        <p:txBody>
          <a:bodyPr anchorCtr="0" anchor="t" bIns="45700" lIns="91425" spcFirstLastPara="1" rIns="91425" wrap="square" tIns="45700">
            <a:normAutofit/>
          </a:bodyPr>
          <a:lstStyle/>
          <a:p>
            <a:pPr indent="0" lvl="0" marL="0" rtl="0" algn="l">
              <a:lnSpc>
                <a:spcPct val="100000"/>
              </a:lnSpc>
              <a:spcBef>
                <a:spcPts val="750"/>
              </a:spcBef>
              <a:spcAft>
                <a:spcPts val="0"/>
              </a:spcAft>
              <a:buNone/>
            </a:pPr>
            <a:r>
              <a:rPr lang="en" sz="2028"/>
              <a:t>We are beyond capabilities of local machines</a:t>
            </a:r>
            <a:endParaRPr sz="2028"/>
          </a:p>
          <a:p>
            <a:pPr indent="-357384" lvl="0" marL="457200" rtl="0" algn="l">
              <a:lnSpc>
                <a:spcPct val="100000"/>
              </a:lnSpc>
              <a:spcBef>
                <a:spcPts val="1000"/>
              </a:spcBef>
              <a:spcAft>
                <a:spcPts val="0"/>
              </a:spcAft>
              <a:buSzPts val="2028"/>
              <a:buChar char="●"/>
            </a:pPr>
            <a:r>
              <a:rPr lang="en" sz="2028"/>
              <a:t>Ever larger datasets</a:t>
            </a:r>
            <a:endParaRPr sz="2028"/>
          </a:p>
          <a:p>
            <a:pPr indent="-357384" lvl="0" marL="457200" rtl="0" algn="l">
              <a:lnSpc>
                <a:spcPct val="100000"/>
              </a:lnSpc>
              <a:spcBef>
                <a:spcPts val="0"/>
              </a:spcBef>
              <a:spcAft>
                <a:spcPts val="0"/>
              </a:spcAft>
              <a:buSzPts val="2028"/>
              <a:buChar char="●"/>
            </a:pPr>
            <a:r>
              <a:rPr lang="en" sz="2028"/>
              <a:t>More computational resources required to process and analyse data</a:t>
            </a:r>
            <a:endParaRPr sz="2028"/>
          </a:p>
          <a:p>
            <a:pPr indent="0" lvl="0" marL="0" rtl="0" algn="l">
              <a:lnSpc>
                <a:spcPct val="100000"/>
              </a:lnSpc>
              <a:spcBef>
                <a:spcPts val="1000"/>
              </a:spcBef>
              <a:spcAft>
                <a:spcPts val="0"/>
              </a:spcAft>
              <a:buNone/>
            </a:pPr>
            <a:r>
              <a:rPr lang="en" sz="2028"/>
              <a:t>Require dedicated platforms</a:t>
            </a:r>
            <a:endParaRPr sz="2028"/>
          </a:p>
          <a:p>
            <a:pPr indent="-357384" lvl="0" marL="457200" rtl="0" algn="l">
              <a:lnSpc>
                <a:spcPct val="100000"/>
              </a:lnSpc>
              <a:spcBef>
                <a:spcPts val="1000"/>
              </a:spcBef>
              <a:spcAft>
                <a:spcPts val="0"/>
              </a:spcAft>
              <a:buSzPts val="2028"/>
              <a:buChar char="●"/>
            </a:pPr>
            <a:r>
              <a:rPr lang="en" sz="2028"/>
              <a:t>High performance computing</a:t>
            </a:r>
            <a:endParaRPr sz="2028"/>
          </a:p>
          <a:p>
            <a:pPr indent="-357384" lvl="0" marL="457200" rtl="0" algn="l">
              <a:lnSpc>
                <a:spcPct val="100000"/>
              </a:lnSpc>
              <a:spcBef>
                <a:spcPts val="0"/>
              </a:spcBef>
              <a:spcAft>
                <a:spcPts val="0"/>
              </a:spcAft>
              <a:buSzPts val="2028"/>
              <a:buChar char="●"/>
            </a:pPr>
            <a:r>
              <a:rPr lang="en" sz="2028"/>
              <a:t>Cloud</a:t>
            </a:r>
            <a:endParaRPr sz="2028"/>
          </a:p>
        </p:txBody>
      </p:sp>
      <p:pic>
        <p:nvPicPr>
          <p:cNvPr id="1860" name="Google Shape;1860;p273"/>
          <p:cNvPicPr preferRelativeResize="0"/>
          <p:nvPr/>
        </p:nvPicPr>
        <p:blipFill>
          <a:blip r:embed="rId3">
            <a:alphaModFix/>
          </a:blip>
          <a:stretch>
            <a:fillRect/>
          </a:stretch>
        </p:blipFill>
        <p:spPr>
          <a:xfrm>
            <a:off x="4986075" y="909463"/>
            <a:ext cx="3726137" cy="3726137"/>
          </a:xfrm>
          <a:prstGeom prst="rect">
            <a:avLst/>
          </a:prstGeom>
          <a:noFill/>
          <a:ln>
            <a:noFill/>
          </a:ln>
        </p:spPr>
      </p:pic>
      <p:sp>
        <p:nvSpPr>
          <p:cNvPr id="1861" name="Google Shape;1861;p273"/>
          <p:cNvSpPr txBox="1"/>
          <p:nvPr/>
        </p:nvSpPr>
        <p:spPr>
          <a:xfrm>
            <a:off x="2949598" y="4834200"/>
            <a:ext cx="61944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a:solidFill>
                  <a:schemeClr val="lt1"/>
                </a:solidFill>
              </a:rPr>
              <a:t>@drsarahlgibson</a:t>
            </a:r>
            <a:r>
              <a:rPr b="0" i="0" lang="en" sz="1400" u="none" cap="none" strike="noStrike">
                <a:solidFill>
                  <a:schemeClr val="lt1"/>
                </a:solidFill>
                <a:latin typeface="Arial"/>
                <a:ea typeface="Arial"/>
                <a:cs typeface="Arial"/>
                <a:sym typeface="Arial"/>
              </a:rPr>
              <a:t>, @turingway, CC-BY 4.0, DOI: 10.5281/zenodo.</a:t>
            </a:r>
            <a:r>
              <a:rPr lang="en">
                <a:solidFill>
                  <a:schemeClr val="lt1"/>
                </a:solidFill>
              </a:rPr>
              <a:t>7339751</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865" name="Shape 1865"/>
        <p:cNvGrpSpPr/>
        <p:nvPr/>
      </p:nvGrpSpPr>
      <p:grpSpPr>
        <a:xfrm>
          <a:off x="0" y="0"/>
          <a:ext cx="0" cy="0"/>
          <a:chOff x="0" y="0"/>
          <a:chExt cx="0" cy="0"/>
        </a:xfrm>
      </p:grpSpPr>
      <p:sp>
        <p:nvSpPr>
          <p:cNvPr id="1866" name="Google Shape;1866;p274"/>
          <p:cNvSpPr txBox="1"/>
          <p:nvPr>
            <p:ph idx="1" type="body"/>
          </p:nvPr>
        </p:nvSpPr>
        <p:spPr>
          <a:xfrm>
            <a:off x="431800" y="411163"/>
            <a:ext cx="8280300" cy="701400"/>
          </a:xfrm>
          <a:prstGeom prst="rect">
            <a:avLst/>
          </a:prstGeom>
        </p:spPr>
        <p:txBody>
          <a:bodyPr anchorCtr="0" anchor="t" bIns="45700" lIns="91425" spcFirstLastPara="1" rIns="91425" wrap="square" tIns="45700">
            <a:normAutofit/>
          </a:bodyPr>
          <a:lstStyle/>
          <a:p>
            <a:pPr indent="0" lvl="0" marL="0" rtl="0" algn="l">
              <a:spcBef>
                <a:spcPts val="750"/>
              </a:spcBef>
              <a:spcAft>
                <a:spcPts val="0"/>
              </a:spcAft>
              <a:buNone/>
            </a:pPr>
            <a:r>
              <a:rPr lang="en"/>
              <a:t>Who governs the infrastructure we use?</a:t>
            </a:r>
            <a:endParaRPr/>
          </a:p>
        </p:txBody>
      </p:sp>
      <p:sp>
        <p:nvSpPr>
          <p:cNvPr id="1867" name="Google Shape;1867;p274"/>
          <p:cNvSpPr txBox="1"/>
          <p:nvPr>
            <p:ph idx="2" type="body"/>
          </p:nvPr>
        </p:nvSpPr>
        <p:spPr>
          <a:xfrm>
            <a:off x="431800" y="1112575"/>
            <a:ext cx="4073400" cy="3385200"/>
          </a:xfrm>
          <a:prstGeom prst="rect">
            <a:avLst/>
          </a:prstGeom>
        </p:spPr>
        <p:txBody>
          <a:bodyPr anchorCtr="0" anchor="t" bIns="45700" lIns="91425" spcFirstLastPara="1" rIns="91425" wrap="square" tIns="45700">
            <a:normAutofit fontScale="77500" lnSpcReduction="20000"/>
          </a:bodyPr>
          <a:lstStyle/>
          <a:p>
            <a:pPr indent="-327025" lvl="0" marL="457200" rtl="0" algn="l">
              <a:lnSpc>
                <a:spcPct val="100000"/>
              </a:lnSpc>
              <a:spcBef>
                <a:spcPts val="750"/>
              </a:spcBef>
              <a:spcAft>
                <a:spcPts val="0"/>
              </a:spcAft>
              <a:buSzPct val="100000"/>
              <a:buChar char="●"/>
            </a:pPr>
            <a:r>
              <a:rPr lang="en" sz="2000"/>
              <a:t>Designing, deploying, maintaining, operating infrastructure for large-scale collaborative research requires a specific skill set</a:t>
            </a:r>
            <a:endParaRPr sz="2000"/>
          </a:p>
          <a:p>
            <a:pPr indent="-327025" lvl="1" marL="914400" rtl="0" algn="l">
              <a:lnSpc>
                <a:spcPct val="100000"/>
              </a:lnSpc>
              <a:spcBef>
                <a:spcPts val="1000"/>
              </a:spcBef>
              <a:spcAft>
                <a:spcPts val="0"/>
              </a:spcAft>
              <a:buClr>
                <a:schemeClr val="lt1"/>
              </a:buClr>
              <a:buSzPct val="100000"/>
              <a:buChar char="○"/>
            </a:pPr>
            <a:r>
              <a:rPr lang="en" sz="2000">
                <a:solidFill>
                  <a:schemeClr val="lt1"/>
                </a:solidFill>
              </a:rPr>
              <a:t>Often not present or incentivised on </a:t>
            </a:r>
            <a:r>
              <a:rPr lang="en" sz="2000">
                <a:solidFill>
                  <a:schemeClr val="lt1"/>
                </a:solidFill>
              </a:rPr>
              <a:t>research</a:t>
            </a:r>
            <a:r>
              <a:rPr lang="en" sz="2000">
                <a:solidFill>
                  <a:schemeClr val="lt1"/>
                </a:solidFill>
              </a:rPr>
              <a:t> project teams</a:t>
            </a:r>
            <a:endParaRPr sz="2000">
              <a:solidFill>
                <a:schemeClr val="lt1"/>
              </a:solidFill>
            </a:endParaRPr>
          </a:p>
          <a:p>
            <a:pPr indent="-327025" lvl="0" marL="457200" rtl="0" algn="l">
              <a:lnSpc>
                <a:spcPct val="100000"/>
              </a:lnSpc>
              <a:spcBef>
                <a:spcPts val="1000"/>
              </a:spcBef>
              <a:spcAft>
                <a:spcPts val="0"/>
              </a:spcAft>
              <a:buSzPct val="100000"/>
              <a:buChar char="●"/>
            </a:pPr>
            <a:r>
              <a:rPr lang="en" sz="2000"/>
              <a:t>Rely on private companies for this infrastructure</a:t>
            </a:r>
            <a:endParaRPr sz="2000"/>
          </a:p>
          <a:p>
            <a:pPr indent="-327025" lvl="0" marL="457200" rtl="0" algn="l">
              <a:lnSpc>
                <a:spcPct val="100000"/>
              </a:lnSpc>
              <a:spcBef>
                <a:spcPts val="1000"/>
              </a:spcBef>
              <a:spcAft>
                <a:spcPts val="0"/>
              </a:spcAft>
              <a:buSzPct val="100000"/>
              <a:buChar char="●"/>
            </a:pPr>
            <a:r>
              <a:rPr lang="en" sz="2000"/>
              <a:t>Motivated by financial stakeholders - not by public interest</a:t>
            </a:r>
            <a:endParaRPr sz="2000"/>
          </a:p>
          <a:p>
            <a:pPr indent="-327025" lvl="0" marL="457200" rtl="0" algn="l">
              <a:lnSpc>
                <a:spcPct val="100000"/>
              </a:lnSpc>
              <a:spcBef>
                <a:spcPts val="1000"/>
              </a:spcBef>
              <a:spcAft>
                <a:spcPts val="0"/>
              </a:spcAft>
              <a:buSzPct val="100000"/>
              <a:buChar char="●"/>
            </a:pPr>
            <a:r>
              <a:rPr lang="en" sz="2000"/>
              <a:t>Locks </a:t>
            </a:r>
            <a:r>
              <a:rPr lang="en" sz="2000"/>
              <a:t>the</a:t>
            </a:r>
            <a:r>
              <a:rPr lang="en" sz="2000"/>
              <a:t> research in to using a specific service or vendor</a:t>
            </a:r>
            <a:endParaRPr sz="2000"/>
          </a:p>
          <a:p>
            <a:pPr indent="-327025" lvl="0" marL="457200" rtl="0" algn="l">
              <a:lnSpc>
                <a:spcPct val="100000"/>
              </a:lnSpc>
              <a:spcBef>
                <a:spcPts val="1000"/>
              </a:spcBef>
              <a:spcAft>
                <a:spcPts val="1000"/>
              </a:spcAft>
              <a:buSzPct val="100000"/>
              <a:buChar char="●"/>
            </a:pPr>
            <a:r>
              <a:rPr lang="en" sz="2000"/>
              <a:t>Erodes public trust</a:t>
            </a:r>
            <a:endParaRPr sz="2000"/>
          </a:p>
        </p:txBody>
      </p:sp>
      <p:pic>
        <p:nvPicPr>
          <p:cNvPr id="1868" name="Google Shape;1868;p274"/>
          <p:cNvPicPr preferRelativeResize="0"/>
          <p:nvPr/>
        </p:nvPicPr>
        <p:blipFill rotWithShape="1">
          <a:blip r:embed="rId3">
            <a:alphaModFix/>
          </a:blip>
          <a:srcRect b="44678" l="0" r="0" t="0"/>
          <a:stretch/>
        </p:blipFill>
        <p:spPr>
          <a:xfrm>
            <a:off x="5073912" y="2879650"/>
            <a:ext cx="3298226" cy="1573875"/>
          </a:xfrm>
          <a:prstGeom prst="rect">
            <a:avLst/>
          </a:prstGeom>
          <a:noFill/>
          <a:ln>
            <a:noFill/>
          </a:ln>
        </p:spPr>
      </p:pic>
      <p:pic>
        <p:nvPicPr>
          <p:cNvPr id="1869" name="Google Shape;1869;p274"/>
          <p:cNvPicPr preferRelativeResize="0"/>
          <p:nvPr/>
        </p:nvPicPr>
        <p:blipFill>
          <a:blip r:embed="rId4">
            <a:alphaModFix/>
          </a:blip>
          <a:stretch>
            <a:fillRect/>
          </a:stretch>
        </p:blipFill>
        <p:spPr>
          <a:xfrm>
            <a:off x="4462613" y="1112575"/>
            <a:ext cx="4520801" cy="1618325"/>
          </a:xfrm>
          <a:prstGeom prst="rect">
            <a:avLst/>
          </a:prstGeom>
          <a:noFill/>
          <a:ln>
            <a:noFill/>
          </a:ln>
        </p:spPr>
      </p:pic>
      <p:sp>
        <p:nvSpPr>
          <p:cNvPr id="1870" name="Google Shape;1870;p274"/>
          <p:cNvSpPr txBox="1"/>
          <p:nvPr/>
        </p:nvSpPr>
        <p:spPr>
          <a:xfrm>
            <a:off x="-40925" y="4395100"/>
            <a:ext cx="52830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chemeClr val="lt1"/>
                </a:solidFill>
              </a:rPr>
              <a:t>Ungoed-Thomas, J. (2022) Controversial £360m NHS England data platform ‘lined up’ for Trump backer’s firm. The Guardian</a:t>
            </a:r>
            <a:endParaRPr sz="1000">
              <a:solidFill>
                <a:schemeClr val="lt1"/>
              </a:solidFill>
            </a:endParaRPr>
          </a:p>
          <a:p>
            <a:pPr indent="0" lvl="0" marL="0" rtl="0" algn="l">
              <a:spcBef>
                <a:spcPts val="0"/>
              </a:spcBef>
              <a:spcAft>
                <a:spcPts val="0"/>
              </a:spcAft>
              <a:buNone/>
            </a:pPr>
            <a:r>
              <a:rPr lang="en" sz="1000">
                <a:solidFill>
                  <a:schemeClr val="lt1"/>
                </a:solidFill>
              </a:rPr>
              <a:t>https://www.theguardian.com/society/2022/nov/13/controversial-360m-nhs-england-data-platform-lined-up-for-trump-backers-firm</a:t>
            </a:r>
            <a:endParaRPr sz="1000">
              <a:solidFill>
                <a:schemeClr val="lt1"/>
              </a:solidFill>
            </a:endParaRPr>
          </a:p>
        </p:txBody>
      </p:sp>
      <p:sp>
        <p:nvSpPr>
          <p:cNvPr id="1871" name="Google Shape;1871;p274"/>
          <p:cNvSpPr txBox="1"/>
          <p:nvPr/>
        </p:nvSpPr>
        <p:spPr>
          <a:xfrm>
            <a:off x="5242074" y="4602275"/>
            <a:ext cx="3901800" cy="461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sz="1200">
                <a:solidFill>
                  <a:schemeClr val="lt1"/>
                </a:solidFill>
              </a:rPr>
              <a:t>@drsarahlgibson</a:t>
            </a:r>
            <a:r>
              <a:rPr b="0" i="0" lang="en" sz="1200" u="none" cap="none" strike="noStrike">
                <a:solidFill>
                  <a:schemeClr val="lt1"/>
                </a:solidFill>
                <a:latin typeface="Arial"/>
                <a:ea typeface="Arial"/>
                <a:cs typeface="Arial"/>
                <a:sym typeface="Arial"/>
              </a:rPr>
              <a:t>, @turingway, CC-BY 4.0, DOI: 10.5281/zenodo.</a:t>
            </a:r>
            <a:r>
              <a:rPr lang="en" sz="1200">
                <a:solidFill>
                  <a:schemeClr val="lt1"/>
                </a:solidFill>
              </a:rPr>
              <a:t>7339751</a:t>
            </a:r>
            <a:endParaRPr b="0" i="0" sz="1200" u="none" cap="none" strike="noStrike">
              <a:solidFill>
                <a:schemeClr val="lt1"/>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875" name="Shape 1875"/>
        <p:cNvGrpSpPr/>
        <p:nvPr/>
      </p:nvGrpSpPr>
      <p:grpSpPr>
        <a:xfrm>
          <a:off x="0" y="0"/>
          <a:ext cx="0" cy="0"/>
          <a:chOff x="0" y="0"/>
          <a:chExt cx="0" cy="0"/>
        </a:xfrm>
      </p:grpSpPr>
      <p:sp>
        <p:nvSpPr>
          <p:cNvPr id="1876" name="Google Shape;1876;p275"/>
          <p:cNvSpPr txBox="1"/>
          <p:nvPr>
            <p:ph idx="1" type="body"/>
          </p:nvPr>
        </p:nvSpPr>
        <p:spPr>
          <a:xfrm>
            <a:off x="431800" y="411163"/>
            <a:ext cx="8280300" cy="701400"/>
          </a:xfrm>
          <a:prstGeom prst="rect">
            <a:avLst/>
          </a:prstGeom>
        </p:spPr>
        <p:txBody>
          <a:bodyPr anchorCtr="0" anchor="b" bIns="45700" lIns="91425" spcFirstLastPara="1" rIns="91425" wrap="square" tIns="45700">
            <a:normAutofit fontScale="77500" lnSpcReduction="20000"/>
          </a:bodyPr>
          <a:lstStyle/>
          <a:p>
            <a:pPr indent="0" lvl="0" marL="0" rtl="0" algn="l">
              <a:spcBef>
                <a:spcPts val="750"/>
              </a:spcBef>
              <a:spcAft>
                <a:spcPts val="800"/>
              </a:spcAft>
              <a:buNone/>
            </a:pPr>
            <a:r>
              <a:rPr lang="en"/>
              <a:t>Unburdening researchers from infrastructure management</a:t>
            </a:r>
            <a:endParaRPr/>
          </a:p>
        </p:txBody>
      </p:sp>
      <p:sp>
        <p:nvSpPr>
          <p:cNvPr id="1877" name="Google Shape;1877;p275"/>
          <p:cNvSpPr txBox="1"/>
          <p:nvPr>
            <p:ph idx="2" type="body"/>
          </p:nvPr>
        </p:nvSpPr>
        <p:spPr>
          <a:xfrm>
            <a:off x="431800" y="2153850"/>
            <a:ext cx="8280300" cy="2578500"/>
          </a:xfrm>
          <a:prstGeom prst="rect">
            <a:avLst/>
          </a:prstGeom>
        </p:spPr>
        <p:txBody>
          <a:bodyPr anchorCtr="0" anchor="t" bIns="45700" lIns="91425" spcFirstLastPara="1" rIns="91425" wrap="square" tIns="45700">
            <a:normAutofit/>
          </a:bodyPr>
          <a:lstStyle/>
          <a:p>
            <a:pPr indent="-349250" lvl="0" marL="457200" rtl="0" algn="l">
              <a:lnSpc>
                <a:spcPct val="100000"/>
              </a:lnSpc>
              <a:spcBef>
                <a:spcPts val="750"/>
              </a:spcBef>
              <a:spcAft>
                <a:spcPts val="0"/>
              </a:spcAft>
              <a:buSzPts val="1900"/>
              <a:buChar char="●"/>
            </a:pPr>
            <a:r>
              <a:rPr lang="en" sz="1900"/>
              <a:t>Experts in cloud-based infrastructure operations using open source technologies</a:t>
            </a:r>
            <a:endParaRPr sz="1900"/>
          </a:p>
          <a:p>
            <a:pPr indent="-349250" lvl="1" marL="914400" rtl="0" algn="l">
              <a:lnSpc>
                <a:spcPct val="100000"/>
              </a:lnSpc>
              <a:spcBef>
                <a:spcPts val="1000"/>
              </a:spcBef>
              <a:spcAft>
                <a:spcPts val="0"/>
              </a:spcAft>
              <a:buClr>
                <a:schemeClr val="lt1"/>
              </a:buClr>
              <a:buSzPts val="1900"/>
              <a:buChar char="○"/>
            </a:pPr>
            <a:r>
              <a:rPr lang="en" sz="1900">
                <a:solidFill>
                  <a:schemeClr val="lt1"/>
                </a:solidFill>
              </a:rPr>
              <a:t>Specifically the Jupyter stack</a:t>
            </a:r>
            <a:endParaRPr sz="1900">
              <a:solidFill>
                <a:schemeClr val="lt1"/>
              </a:solidFill>
            </a:endParaRPr>
          </a:p>
          <a:p>
            <a:pPr indent="-349250" lvl="0" marL="457200" rtl="0" algn="l">
              <a:lnSpc>
                <a:spcPct val="100000"/>
              </a:lnSpc>
              <a:spcBef>
                <a:spcPts val="1000"/>
              </a:spcBef>
              <a:spcAft>
                <a:spcPts val="0"/>
              </a:spcAft>
              <a:buSzPts val="1900"/>
              <a:buChar char="●"/>
            </a:pPr>
            <a:r>
              <a:rPr lang="en" sz="1900"/>
              <a:t>Provide managed services to scientific research and education communities globally</a:t>
            </a:r>
            <a:endParaRPr sz="1900"/>
          </a:p>
          <a:p>
            <a:pPr indent="-349250" lvl="0" marL="457200" rtl="0" algn="l">
              <a:lnSpc>
                <a:spcPct val="100000"/>
              </a:lnSpc>
              <a:spcBef>
                <a:spcPts val="1000"/>
              </a:spcBef>
              <a:spcAft>
                <a:spcPts val="1000"/>
              </a:spcAft>
              <a:buSzPts val="1900"/>
              <a:buChar char="●"/>
            </a:pPr>
            <a:r>
              <a:rPr lang="en" sz="1900"/>
              <a:t>Refine common scientific workflows in the cloud and support communities implementing them</a:t>
            </a:r>
            <a:endParaRPr sz="1900"/>
          </a:p>
        </p:txBody>
      </p:sp>
      <p:pic>
        <p:nvPicPr>
          <p:cNvPr id="1878" name="Google Shape;1878;p275"/>
          <p:cNvPicPr preferRelativeResize="0"/>
          <p:nvPr/>
        </p:nvPicPr>
        <p:blipFill>
          <a:blip r:embed="rId3">
            <a:alphaModFix/>
          </a:blip>
          <a:stretch>
            <a:fillRect/>
          </a:stretch>
        </p:blipFill>
        <p:spPr>
          <a:xfrm>
            <a:off x="431800" y="1112575"/>
            <a:ext cx="2004758" cy="878275"/>
          </a:xfrm>
          <a:prstGeom prst="rect">
            <a:avLst/>
          </a:prstGeom>
          <a:noFill/>
          <a:ln>
            <a:noFill/>
          </a:ln>
        </p:spPr>
      </p:pic>
      <p:pic>
        <p:nvPicPr>
          <p:cNvPr id="1879" name="Google Shape;1879;p275"/>
          <p:cNvPicPr preferRelativeResize="0"/>
          <p:nvPr/>
        </p:nvPicPr>
        <p:blipFill rotWithShape="1">
          <a:blip r:embed="rId4">
            <a:alphaModFix/>
          </a:blip>
          <a:srcRect b="0" l="0" r="15668" t="26324"/>
          <a:stretch/>
        </p:blipFill>
        <p:spPr>
          <a:xfrm>
            <a:off x="3549375" y="1056300"/>
            <a:ext cx="3931877" cy="990825"/>
          </a:xfrm>
          <a:prstGeom prst="rect">
            <a:avLst/>
          </a:prstGeom>
          <a:noFill/>
          <a:ln>
            <a:noFill/>
          </a:ln>
        </p:spPr>
      </p:pic>
      <p:sp>
        <p:nvSpPr>
          <p:cNvPr id="1880" name="Google Shape;1880;p275"/>
          <p:cNvSpPr txBox="1"/>
          <p:nvPr/>
        </p:nvSpPr>
        <p:spPr>
          <a:xfrm>
            <a:off x="1218850" y="4834200"/>
            <a:ext cx="79254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a:solidFill>
                  <a:schemeClr val="lt1"/>
                </a:solidFill>
              </a:rPr>
              <a:t>https://2i2c.org, </a:t>
            </a:r>
            <a:r>
              <a:rPr lang="en">
                <a:solidFill>
                  <a:schemeClr val="lt1"/>
                </a:solidFill>
              </a:rPr>
              <a:t>@drsarahlgibson</a:t>
            </a:r>
            <a:r>
              <a:rPr b="0" i="0" lang="en" sz="1400" u="none" cap="none" strike="noStrike">
                <a:solidFill>
                  <a:schemeClr val="lt1"/>
                </a:solidFill>
                <a:latin typeface="Arial"/>
                <a:ea typeface="Arial"/>
                <a:cs typeface="Arial"/>
                <a:sym typeface="Arial"/>
              </a:rPr>
              <a:t>, @turingway, CC-BY 4.0, DOI: 10.5281/zenodo.</a:t>
            </a:r>
            <a:r>
              <a:rPr lang="en">
                <a:solidFill>
                  <a:schemeClr val="lt1"/>
                </a:solidFill>
              </a:rPr>
              <a:t>7339751</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884" name="Shape 1884"/>
        <p:cNvGrpSpPr/>
        <p:nvPr/>
      </p:nvGrpSpPr>
      <p:grpSpPr>
        <a:xfrm>
          <a:off x="0" y="0"/>
          <a:ext cx="0" cy="0"/>
          <a:chOff x="0" y="0"/>
          <a:chExt cx="0" cy="0"/>
        </a:xfrm>
      </p:grpSpPr>
      <p:sp>
        <p:nvSpPr>
          <p:cNvPr id="1885" name="Google Shape;1885;p276"/>
          <p:cNvSpPr txBox="1"/>
          <p:nvPr>
            <p:ph idx="1" type="body"/>
          </p:nvPr>
        </p:nvSpPr>
        <p:spPr>
          <a:xfrm>
            <a:off x="431800" y="411163"/>
            <a:ext cx="8280300" cy="701400"/>
          </a:xfrm>
          <a:prstGeom prst="rect">
            <a:avLst/>
          </a:prstGeom>
        </p:spPr>
        <p:txBody>
          <a:bodyPr anchorCtr="0" anchor="t" bIns="45700" lIns="91425" spcFirstLastPara="1" rIns="91425" wrap="square" tIns="45700">
            <a:normAutofit fontScale="77500"/>
          </a:bodyPr>
          <a:lstStyle/>
          <a:p>
            <a:pPr indent="0" lvl="0" marL="0" rtl="0" algn="l">
              <a:spcBef>
                <a:spcPts val="750"/>
              </a:spcBef>
              <a:spcAft>
                <a:spcPts val="800"/>
              </a:spcAft>
              <a:buNone/>
            </a:pPr>
            <a:r>
              <a:rPr lang="en"/>
              <a:t>Maintaining researcher ownership of infrastructure</a:t>
            </a:r>
            <a:endParaRPr/>
          </a:p>
        </p:txBody>
      </p:sp>
      <p:sp>
        <p:nvSpPr>
          <p:cNvPr id="1886" name="Google Shape;1886;p276"/>
          <p:cNvSpPr txBox="1"/>
          <p:nvPr>
            <p:ph idx="2" type="body"/>
          </p:nvPr>
        </p:nvSpPr>
        <p:spPr>
          <a:xfrm>
            <a:off x="2511900" y="1112575"/>
            <a:ext cx="6333000" cy="2578500"/>
          </a:xfrm>
          <a:prstGeom prst="rect">
            <a:avLst/>
          </a:prstGeom>
        </p:spPr>
        <p:txBody>
          <a:bodyPr anchorCtr="0" anchor="t" bIns="45700" lIns="91425" spcFirstLastPara="1" rIns="91425" wrap="square" tIns="45700">
            <a:noAutofit/>
          </a:bodyPr>
          <a:lstStyle/>
          <a:p>
            <a:pPr indent="-349250" lvl="0" marL="457200" rtl="0" algn="l">
              <a:lnSpc>
                <a:spcPct val="100000"/>
              </a:lnSpc>
              <a:spcBef>
                <a:spcPts val="0"/>
              </a:spcBef>
              <a:spcAft>
                <a:spcPts val="0"/>
              </a:spcAft>
              <a:buSzPts val="1900"/>
              <a:buChar char="●"/>
            </a:pPr>
            <a:r>
              <a:rPr lang="en" sz="1900"/>
              <a:t>Not for profit - our stakeholders are the communities we serve</a:t>
            </a:r>
            <a:endParaRPr sz="1900"/>
          </a:p>
          <a:p>
            <a:pPr indent="-349250" lvl="0" marL="457200" rtl="0" algn="l">
              <a:lnSpc>
                <a:spcPct val="100000"/>
              </a:lnSpc>
              <a:spcBef>
                <a:spcPts val="1000"/>
              </a:spcBef>
              <a:spcAft>
                <a:spcPts val="0"/>
              </a:spcAft>
              <a:buSzPts val="1900"/>
              <a:buChar char="●"/>
            </a:pPr>
            <a:r>
              <a:rPr lang="en" sz="1900"/>
              <a:t>All developments are contributed back upstream to the OSS projects we rely upon</a:t>
            </a:r>
            <a:endParaRPr sz="1900"/>
          </a:p>
          <a:p>
            <a:pPr indent="-349250" lvl="0" marL="457200" rtl="0" algn="l">
              <a:lnSpc>
                <a:spcPct val="100000"/>
              </a:lnSpc>
              <a:spcBef>
                <a:spcPts val="1000"/>
              </a:spcBef>
              <a:spcAft>
                <a:spcPts val="1000"/>
              </a:spcAft>
              <a:buSzPts val="1900"/>
              <a:buChar char="●"/>
            </a:pPr>
            <a:r>
              <a:rPr lang="en" sz="1900"/>
              <a:t>Right to Replicate - no vendor lock-in, can take your hub and go at any time</a:t>
            </a:r>
            <a:endParaRPr sz="1900"/>
          </a:p>
        </p:txBody>
      </p:sp>
      <p:pic>
        <p:nvPicPr>
          <p:cNvPr id="1887" name="Google Shape;1887;p276"/>
          <p:cNvPicPr preferRelativeResize="0"/>
          <p:nvPr/>
        </p:nvPicPr>
        <p:blipFill>
          <a:blip r:embed="rId3">
            <a:alphaModFix/>
          </a:blip>
          <a:stretch>
            <a:fillRect/>
          </a:stretch>
        </p:blipFill>
        <p:spPr>
          <a:xfrm>
            <a:off x="431800" y="1112575"/>
            <a:ext cx="2004758" cy="878275"/>
          </a:xfrm>
          <a:prstGeom prst="rect">
            <a:avLst/>
          </a:prstGeom>
          <a:noFill/>
          <a:ln>
            <a:noFill/>
          </a:ln>
        </p:spPr>
      </p:pic>
      <p:sp>
        <p:nvSpPr>
          <p:cNvPr id="1888" name="Google Shape;1888;p276"/>
          <p:cNvSpPr txBox="1"/>
          <p:nvPr/>
        </p:nvSpPr>
        <p:spPr>
          <a:xfrm>
            <a:off x="431800" y="2058750"/>
            <a:ext cx="2004900" cy="1098600"/>
          </a:xfrm>
          <a:prstGeom prst="rect">
            <a:avLst/>
          </a:prstGeom>
          <a:solidFill>
            <a:schemeClr val="lt2"/>
          </a:solidFill>
          <a:ln>
            <a:noFill/>
          </a:ln>
        </p:spPr>
        <p:txBody>
          <a:bodyPr anchorCtr="0" anchor="t" bIns="91425" lIns="91425" spcFirstLastPara="1" rIns="91425" wrap="square" tIns="91425">
            <a:normAutofit lnSpcReduction="20000"/>
          </a:bodyPr>
          <a:lstStyle/>
          <a:p>
            <a:pPr indent="0" lvl="0" marL="0" rtl="0" algn="l">
              <a:spcBef>
                <a:spcPts val="0"/>
              </a:spcBef>
              <a:spcAft>
                <a:spcPts val="0"/>
              </a:spcAft>
              <a:buNone/>
            </a:pPr>
            <a:r>
              <a:rPr b="1" lang="en"/>
              <a:t>Healthcare equivalents?</a:t>
            </a:r>
            <a:endParaRPr b="1"/>
          </a:p>
          <a:p>
            <a:pPr indent="-304800" lvl="0" marL="457200" rtl="0" algn="l">
              <a:spcBef>
                <a:spcPts val="1000"/>
              </a:spcBef>
              <a:spcAft>
                <a:spcPts val="0"/>
              </a:spcAft>
              <a:buSzPts val="1200"/>
              <a:buChar char="●"/>
            </a:pPr>
            <a:r>
              <a:rPr lang="en" sz="1200"/>
              <a:t>Turing Data Safe Haven</a:t>
            </a:r>
            <a:endParaRPr sz="1200"/>
          </a:p>
          <a:p>
            <a:pPr indent="-304800" lvl="0" marL="457200" rtl="0" algn="l">
              <a:spcBef>
                <a:spcPts val="0"/>
              </a:spcBef>
              <a:spcAft>
                <a:spcPts val="0"/>
              </a:spcAft>
              <a:buSzPts val="1200"/>
              <a:buChar char="●"/>
            </a:pPr>
            <a:r>
              <a:rPr lang="en" sz="1200"/>
              <a:t>…</a:t>
            </a:r>
            <a:endParaRPr sz="1200"/>
          </a:p>
        </p:txBody>
      </p:sp>
      <p:pic>
        <p:nvPicPr>
          <p:cNvPr id="1889" name="Google Shape;1889;p276"/>
          <p:cNvPicPr preferRelativeResize="0"/>
          <p:nvPr/>
        </p:nvPicPr>
        <p:blipFill>
          <a:blip r:embed="rId4">
            <a:alphaModFix/>
          </a:blip>
          <a:stretch>
            <a:fillRect/>
          </a:stretch>
        </p:blipFill>
        <p:spPr>
          <a:xfrm>
            <a:off x="431800" y="3250978"/>
            <a:ext cx="5824275" cy="1734550"/>
          </a:xfrm>
          <a:prstGeom prst="rect">
            <a:avLst/>
          </a:prstGeom>
          <a:noFill/>
          <a:ln>
            <a:noFill/>
          </a:ln>
        </p:spPr>
      </p:pic>
      <p:sp>
        <p:nvSpPr>
          <p:cNvPr id="1890" name="Google Shape;1890;p276"/>
          <p:cNvSpPr txBox="1"/>
          <p:nvPr/>
        </p:nvSpPr>
        <p:spPr>
          <a:xfrm>
            <a:off x="6386699" y="4227650"/>
            <a:ext cx="2757300" cy="8310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sz="1200">
                <a:solidFill>
                  <a:schemeClr val="lt1"/>
                </a:solidFill>
              </a:rPr>
              <a:t>https://2i2c.org/right-to-replicate/, </a:t>
            </a:r>
            <a:r>
              <a:rPr lang="en" sz="1200">
                <a:solidFill>
                  <a:schemeClr val="lt1"/>
                </a:solidFill>
              </a:rPr>
              <a:t>@drsarahlgibson</a:t>
            </a:r>
            <a:r>
              <a:rPr b="0" i="0" lang="en" sz="1200" u="none" cap="none" strike="noStrike">
                <a:solidFill>
                  <a:schemeClr val="lt1"/>
                </a:solidFill>
                <a:latin typeface="Arial"/>
                <a:ea typeface="Arial"/>
                <a:cs typeface="Arial"/>
                <a:sym typeface="Arial"/>
              </a:rPr>
              <a:t>, @turingway, CC-BY 4.0, DOI: 10.5281/zenodo.</a:t>
            </a:r>
            <a:r>
              <a:rPr lang="en" sz="1200">
                <a:solidFill>
                  <a:schemeClr val="lt1"/>
                </a:solidFill>
              </a:rPr>
              <a:t>7339751</a:t>
            </a:r>
            <a:endParaRPr b="0" i="0" sz="1200" u="none" cap="none" strike="noStrike">
              <a:solidFill>
                <a:schemeClr val="lt1"/>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894" name="Shape 1894"/>
        <p:cNvGrpSpPr/>
        <p:nvPr/>
      </p:nvGrpSpPr>
      <p:grpSpPr>
        <a:xfrm>
          <a:off x="0" y="0"/>
          <a:ext cx="0" cy="0"/>
          <a:chOff x="0" y="0"/>
          <a:chExt cx="0" cy="0"/>
        </a:xfrm>
      </p:grpSpPr>
      <p:sp>
        <p:nvSpPr>
          <p:cNvPr id="1895" name="Google Shape;1895;p277"/>
          <p:cNvSpPr txBox="1"/>
          <p:nvPr>
            <p:ph type="title"/>
          </p:nvPr>
        </p:nvSpPr>
        <p:spPr>
          <a:xfrm>
            <a:off x="323475" y="1281325"/>
            <a:ext cx="5084400" cy="8268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100000"/>
              </a:lnSpc>
              <a:spcBef>
                <a:spcPts val="0"/>
              </a:spcBef>
              <a:spcAft>
                <a:spcPts val="0"/>
              </a:spcAft>
              <a:buClr>
                <a:srgbClr val="2D9586"/>
              </a:buClr>
              <a:buSzPct val="100000"/>
              <a:buFont typeface="Arial"/>
              <a:buNone/>
            </a:pPr>
            <a:r>
              <a:rPr lang="en">
                <a:solidFill>
                  <a:srgbClr val="FF007D"/>
                </a:solidFill>
              </a:rPr>
              <a:t>Research Infrastructure Roles</a:t>
            </a:r>
            <a:endParaRPr>
              <a:solidFill>
                <a:srgbClr val="FF007D"/>
              </a:solidFill>
            </a:endParaRPr>
          </a:p>
        </p:txBody>
      </p:sp>
      <p:sp>
        <p:nvSpPr>
          <p:cNvPr id="1896" name="Google Shape;1896;p277"/>
          <p:cNvSpPr txBox="1"/>
          <p:nvPr/>
        </p:nvSpPr>
        <p:spPr>
          <a:xfrm>
            <a:off x="431800" y="2488800"/>
            <a:ext cx="5052000" cy="1601100"/>
          </a:xfrm>
          <a:prstGeom prst="rect">
            <a:avLst/>
          </a:prstGeom>
          <a:noFill/>
          <a:ln>
            <a:noFill/>
          </a:ln>
        </p:spPr>
        <p:txBody>
          <a:bodyPr anchorCtr="0" anchor="t" bIns="0" lIns="0" spcFirstLastPara="1" rIns="0" wrap="square" tIns="0">
            <a:normAutofit/>
          </a:bodyPr>
          <a:lstStyle/>
          <a:p>
            <a:pPr indent="0" lvl="0" marL="0" marR="0" rtl="0" algn="l">
              <a:lnSpc>
                <a:spcPct val="125000"/>
              </a:lnSpc>
              <a:spcBef>
                <a:spcPts val="0"/>
              </a:spcBef>
              <a:spcAft>
                <a:spcPts val="0"/>
              </a:spcAft>
              <a:buClr>
                <a:schemeClr val="lt1"/>
              </a:buClr>
              <a:buSzPts val="1400"/>
              <a:buFont typeface="Arial"/>
              <a:buNone/>
            </a:pPr>
            <a:r>
              <a:rPr i="1" lang="en" sz="2200">
                <a:solidFill>
                  <a:schemeClr val="lt2"/>
                </a:solidFill>
              </a:rPr>
              <a:t>Software is only 10% of the problem - the rest is people</a:t>
            </a:r>
            <a:endParaRPr b="0" i="1" sz="2200">
              <a:solidFill>
                <a:schemeClr val="lt2"/>
              </a:solidFill>
              <a:latin typeface="Arial"/>
              <a:ea typeface="Arial"/>
              <a:cs typeface="Arial"/>
              <a:sym typeface="Arial"/>
            </a:endParaRPr>
          </a:p>
        </p:txBody>
      </p:sp>
      <p:pic>
        <p:nvPicPr>
          <p:cNvPr id="1897" name="Google Shape;1897;p277"/>
          <p:cNvPicPr preferRelativeResize="0"/>
          <p:nvPr/>
        </p:nvPicPr>
        <p:blipFill>
          <a:blip r:embed="rId3">
            <a:alphaModFix/>
          </a:blip>
          <a:stretch>
            <a:fillRect/>
          </a:stretch>
        </p:blipFill>
        <p:spPr>
          <a:xfrm>
            <a:off x="5651800" y="691625"/>
            <a:ext cx="3187400" cy="3760251"/>
          </a:xfrm>
          <a:prstGeom prst="rect">
            <a:avLst/>
          </a:prstGeom>
          <a:noFill/>
          <a:ln>
            <a:noFill/>
          </a:ln>
        </p:spPr>
      </p:pic>
      <p:sp>
        <p:nvSpPr>
          <p:cNvPr id="1898" name="Google Shape;1898;p277"/>
          <p:cNvSpPr txBox="1"/>
          <p:nvPr/>
        </p:nvSpPr>
        <p:spPr>
          <a:xfrm>
            <a:off x="2949598" y="4834200"/>
            <a:ext cx="61944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a:solidFill>
                  <a:schemeClr val="lt1"/>
                </a:solidFill>
              </a:rPr>
              <a:t>@drsarahlgibson</a:t>
            </a:r>
            <a:r>
              <a:rPr b="0" i="0" lang="en" sz="1400" u="none" cap="none" strike="noStrike">
                <a:solidFill>
                  <a:schemeClr val="lt1"/>
                </a:solidFill>
                <a:latin typeface="Arial"/>
                <a:ea typeface="Arial"/>
                <a:cs typeface="Arial"/>
                <a:sym typeface="Arial"/>
              </a:rPr>
              <a:t>, @turingway, CC-BY 4.0, DOI: 10.5281/zenodo.</a:t>
            </a:r>
            <a:r>
              <a:rPr lang="en">
                <a:solidFill>
                  <a:schemeClr val="lt1"/>
                </a:solidFill>
              </a:rPr>
              <a:t>7339751</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2" name="Shape 1902"/>
        <p:cNvGrpSpPr/>
        <p:nvPr/>
      </p:nvGrpSpPr>
      <p:grpSpPr>
        <a:xfrm>
          <a:off x="0" y="0"/>
          <a:ext cx="0" cy="0"/>
          <a:chOff x="0" y="0"/>
          <a:chExt cx="0" cy="0"/>
        </a:xfrm>
      </p:grpSpPr>
      <p:sp>
        <p:nvSpPr>
          <p:cNvPr id="1903" name="Google Shape;1903;p278"/>
          <p:cNvSpPr txBox="1"/>
          <p:nvPr>
            <p:ph idx="1" type="body"/>
          </p:nvPr>
        </p:nvSpPr>
        <p:spPr>
          <a:xfrm>
            <a:off x="431800" y="411163"/>
            <a:ext cx="8280300" cy="701400"/>
          </a:xfrm>
          <a:prstGeom prst="rect">
            <a:avLst/>
          </a:prstGeom>
        </p:spPr>
        <p:txBody>
          <a:bodyPr anchorCtr="0" anchor="t" bIns="45700" lIns="91425" spcFirstLastPara="1" rIns="91425" wrap="square" tIns="45700">
            <a:normAutofit fontScale="92500"/>
          </a:bodyPr>
          <a:lstStyle/>
          <a:p>
            <a:pPr indent="0" lvl="0" marL="0" rtl="0" algn="l">
              <a:spcBef>
                <a:spcPts val="750"/>
              </a:spcBef>
              <a:spcAft>
                <a:spcPts val="800"/>
              </a:spcAft>
              <a:buNone/>
            </a:pPr>
            <a:r>
              <a:rPr lang="en"/>
              <a:t>What other support do you need to be open?</a:t>
            </a:r>
            <a:endParaRPr/>
          </a:p>
        </p:txBody>
      </p:sp>
      <p:pic>
        <p:nvPicPr>
          <p:cNvPr id="1904" name="Google Shape;1904;p278"/>
          <p:cNvPicPr preferRelativeResize="0"/>
          <p:nvPr/>
        </p:nvPicPr>
        <p:blipFill>
          <a:blip r:embed="rId3">
            <a:alphaModFix/>
          </a:blip>
          <a:stretch>
            <a:fillRect/>
          </a:stretch>
        </p:blipFill>
        <p:spPr>
          <a:xfrm>
            <a:off x="431800" y="985113"/>
            <a:ext cx="2063148" cy="2862335"/>
          </a:xfrm>
          <a:prstGeom prst="rect">
            <a:avLst/>
          </a:prstGeom>
          <a:noFill/>
          <a:ln>
            <a:noFill/>
          </a:ln>
        </p:spPr>
      </p:pic>
      <p:pic>
        <p:nvPicPr>
          <p:cNvPr id="1905" name="Google Shape;1905;p278"/>
          <p:cNvPicPr preferRelativeResize="0"/>
          <p:nvPr/>
        </p:nvPicPr>
        <p:blipFill>
          <a:blip r:embed="rId4">
            <a:alphaModFix/>
          </a:blip>
          <a:stretch>
            <a:fillRect/>
          </a:stretch>
        </p:blipFill>
        <p:spPr>
          <a:xfrm>
            <a:off x="4934200" y="985124"/>
            <a:ext cx="3777900" cy="3021569"/>
          </a:xfrm>
          <a:prstGeom prst="rect">
            <a:avLst/>
          </a:prstGeom>
          <a:noFill/>
          <a:ln>
            <a:noFill/>
          </a:ln>
        </p:spPr>
      </p:pic>
      <p:grpSp>
        <p:nvGrpSpPr>
          <p:cNvPr id="1906" name="Google Shape;1906;p278"/>
          <p:cNvGrpSpPr/>
          <p:nvPr/>
        </p:nvGrpSpPr>
        <p:grpSpPr>
          <a:xfrm>
            <a:off x="2709875" y="990150"/>
            <a:ext cx="2009400" cy="863700"/>
            <a:chOff x="2787900" y="1827250"/>
            <a:chExt cx="2009400" cy="863700"/>
          </a:xfrm>
        </p:grpSpPr>
        <p:sp>
          <p:nvSpPr>
            <p:cNvPr id="1907" name="Google Shape;1907;p278"/>
            <p:cNvSpPr/>
            <p:nvPr/>
          </p:nvSpPr>
          <p:spPr>
            <a:xfrm>
              <a:off x="2787900" y="1827250"/>
              <a:ext cx="2009400" cy="863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908" name="Google Shape;1908;p278"/>
            <p:cNvPicPr preferRelativeResize="0"/>
            <p:nvPr/>
          </p:nvPicPr>
          <p:blipFill>
            <a:blip r:embed="rId5">
              <a:alphaModFix/>
            </a:blip>
            <a:stretch>
              <a:fillRect/>
            </a:stretch>
          </p:blipFill>
          <p:spPr>
            <a:xfrm>
              <a:off x="2790220" y="1827882"/>
              <a:ext cx="2004750" cy="862442"/>
            </a:xfrm>
            <a:prstGeom prst="rect">
              <a:avLst/>
            </a:prstGeom>
            <a:noFill/>
            <a:ln>
              <a:noFill/>
            </a:ln>
          </p:spPr>
        </p:pic>
      </p:grpSp>
      <p:pic>
        <p:nvPicPr>
          <p:cNvPr id="1909" name="Google Shape;1909;p278"/>
          <p:cNvPicPr preferRelativeResize="0"/>
          <p:nvPr/>
        </p:nvPicPr>
        <p:blipFill>
          <a:blip r:embed="rId6">
            <a:alphaModFix/>
          </a:blip>
          <a:stretch>
            <a:fillRect/>
          </a:stretch>
        </p:blipFill>
        <p:spPr>
          <a:xfrm>
            <a:off x="2562600" y="1924544"/>
            <a:ext cx="2303950" cy="460775"/>
          </a:xfrm>
          <a:prstGeom prst="rect">
            <a:avLst/>
          </a:prstGeom>
          <a:noFill/>
          <a:ln>
            <a:noFill/>
          </a:ln>
        </p:spPr>
      </p:pic>
      <p:sp>
        <p:nvSpPr>
          <p:cNvPr id="1910" name="Google Shape;1910;p278"/>
          <p:cNvSpPr txBox="1"/>
          <p:nvPr/>
        </p:nvSpPr>
        <p:spPr>
          <a:xfrm>
            <a:off x="2571750" y="2456025"/>
            <a:ext cx="2289000" cy="153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2200">
                <a:solidFill>
                  <a:schemeClr val="lt1"/>
                </a:solidFill>
              </a:rPr>
              <a:t>There is more to contributing than software engineering</a:t>
            </a:r>
            <a:endParaRPr i="1" sz="2200">
              <a:solidFill>
                <a:schemeClr val="lt1"/>
              </a:solidFill>
            </a:endParaRPr>
          </a:p>
        </p:txBody>
      </p:sp>
      <p:sp>
        <p:nvSpPr>
          <p:cNvPr id="1911" name="Google Shape;1911;p278"/>
          <p:cNvSpPr txBox="1"/>
          <p:nvPr/>
        </p:nvSpPr>
        <p:spPr>
          <a:xfrm>
            <a:off x="2949598" y="4834200"/>
            <a:ext cx="61944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a:solidFill>
                  <a:schemeClr val="lt1"/>
                </a:solidFill>
              </a:rPr>
              <a:t>@drsarahlgibson</a:t>
            </a:r>
            <a:r>
              <a:rPr b="0" i="0" lang="en" sz="1400" u="none" cap="none" strike="noStrike">
                <a:solidFill>
                  <a:schemeClr val="lt1"/>
                </a:solidFill>
                <a:latin typeface="Arial"/>
                <a:ea typeface="Arial"/>
                <a:cs typeface="Arial"/>
                <a:sym typeface="Arial"/>
              </a:rPr>
              <a:t>, @turingway, CC-BY 4.0, DOI: 10.5281/zenodo.</a:t>
            </a:r>
            <a:r>
              <a:rPr lang="en">
                <a:solidFill>
                  <a:schemeClr val="lt1"/>
                </a:solidFill>
              </a:rPr>
              <a:t>7339751</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916" name="Shape 1916"/>
        <p:cNvGrpSpPr/>
        <p:nvPr/>
      </p:nvGrpSpPr>
      <p:grpSpPr>
        <a:xfrm>
          <a:off x="0" y="0"/>
          <a:ext cx="0" cy="0"/>
          <a:chOff x="0" y="0"/>
          <a:chExt cx="0" cy="0"/>
        </a:xfrm>
      </p:grpSpPr>
      <p:sp>
        <p:nvSpPr>
          <p:cNvPr id="1917" name="Google Shape;1917;p279"/>
          <p:cNvSpPr txBox="1"/>
          <p:nvPr>
            <p:ph idx="1" type="body"/>
          </p:nvPr>
        </p:nvSpPr>
        <p:spPr>
          <a:xfrm>
            <a:off x="220716" y="684282"/>
            <a:ext cx="4780200" cy="3470400"/>
          </a:xfrm>
          <a:prstGeom prst="rect">
            <a:avLst/>
          </a:prstGeom>
          <a:noFill/>
          <a:ln>
            <a:noFill/>
          </a:ln>
        </p:spPr>
        <p:txBody>
          <a:bodyPr anchorCtr="0" anchor="ctr" bIns="45700" lIns="91425" spcFirstLastPara="1" rIns="91425" wrap="square" tIns="45700">
            <a:normAutofit/>
          </a:bodyPr>
          <a:lstStyle/>
          <a:p>
            <a:pPr indent="0" lvl="0" marL="0" rtl="0" algn="l">
              <a:lnSpc>
                <a:spcPct val="130000"/>
              </a:lnSpc>
              <a:spcBef>
                <a:spcPts val="0"/>
              </a:spcBef>
              <a:spcAft>
                <a:spcPts val="0"/>
              </a:spcAft>
              <a:buClr>
                <a:schemeClr val="lt1"/>
              </a:buClr>
              <a:buSzPts val="2400"/>
              <a:buNone/>
            </a:pPr>
            <a:r>
              <a:rPr lang="en" sz="2400"/>
              <a:t>Applying ‘best practices’ for reproducible and collaborative research requires intention, resources, time and training </a:t>
            </a:r>
            <a:r>
              <a:rPr i="1" lang="en" sz="2400"/>
              <a:t>which can be overwhelming</a:t>
            </a:r>
            <a:r>
              <a:rPr lang="en" sz="2400"/>
              <a:t>.</a:t>
            </a:r>
            <a:endParaRPr/>
          </a:p>
        </p:txBody>
      </p:sp>
      <p:sp>
        <p:nvSpPr>
          <p:cNvPr id="1918" name="Google Shape;1918;p279"/>
          <p:cNvSpPr txBox="1"/>
          <p:nvPr>
            <p:ph idx="3" type="body"/>
          </p:nvPr>
        </p:nvSpPr>
        <p:spPr>
          <a:xfrm>
            <a:off x="431800" y="4300497"/>
            <a:ext cx="8712300" cy="863700"/>
          </a:xfrm>
          <a:prstGeom prst="rect">
            <a:avLst/>
          </a:prstGeom>
          <a:noFill/>
          <a:ln>
            <a:noFill/>
          </a:ln>
        </p:spPr>
        <p:txBody>
          <a:bodyPr anchorCtr="0" anchor="b" bIns="72000" lIns="0" spcFirstLastPara="1" rIns="108000" wrap="square" tIns="45700">
            <a:normAutofit/>
          </a:bodyPr>
          <a:lstStyle/>
          <a:p>
            <a:pPr indent="0" lvl="0" marL="0" rtl="0" algn="r">
              <a:lnSpc>
                <a:spcPct val="114000"/>
              </a:lnSpc>
              <a:spcBef>
                <a:spcPts val="0"/>
              </a:spcBef>
              <a:spcAft>
                <a:spcPts val="0"/>
              </a:spcAft>
              <a:buClr>
                <a:schemeClr val="lt1"/>
              </a:buClr>
              <a:buSzPts val="1400"/>
              <a:buNone/>
            </a:pPr>
            <a:r>
              <a:rPr lang="en"/>
              <a:t>Blog post: https://www.software.ac.uk/blog/2020-12-17-ten-arguments-against-open-science-you-can-win</a:t>
            </a:r>
            <a:endParaRPr/>
          </a:p>
          <a:p>
            <a:pPr indent="0" lvl="0" marL="0" rtl="0" algn="r">
              <a:lnSpc>
                <a:spcPct val="114000"/>
              </a:lnSpc>
              <a:spcBef>
                <a:spcPts val="750"/>
              </a:spcBef>
              <a:spcAft>
                <a:spcPts val="0"/>
              </a:spcAft>
              <a:buClr>
                <a:schemeClr val="lt1"/>
              </a:buClr>
              <a:buSzPts val="1400"/>
              <a:buNone/>
            </a:pPr>
            <a:r>
              <a:rPr lang="en"/>
              <a:t>@drsarahlgibson, @turingway, CC-BY 4.0, DOI: 10.5281/zenodo.</a:t>
            </a:r>
            <a:r>
              <a:rPr lang="en"/>
              <a:t>7339751</a:t>
            </a:r>
            <a:endParaRPr/>
          </a:p>
        </p:txBody>
      </p:sp>
      <p:pic>
        <p:nvPicPr>
          <p:cNvPr descr="https://ndownloader.figshare.com/files/9646846/preview/9646846/preview.jpg" id="1919" name="Google Shape;1919;p279"/>
          <p:cNvPicPr preferRelativeResize="0"/>
          <p:nvPr>
            <p:ph idx="2" type="pic"/>
          </p:nvPr>
        </p:nvPicPr>
        <p:blipFill rotWithShape="1">
          <a:blip r:embed="rId3">
            <a:alphaModFix/>
          </a:blip>
          <a:srcRect b="0" l="0" r="0" t="0"/>
          <a:stretch/>
        </p:blipFill>
        <p:spPr>
          <a:xfrm>
            <a:off x="5125971" y="863803"/>
            <a:ext cx="3710405" cy="330789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4" name="Shape 1924"/>
        <p:cNvGrpSpPr/>
        <p:nvPr/>
      </p:nvGrpSpPr>
      <p:grpSpPr>
        <a:xfrm>
          <a:off x="0" y="0"/>
          <a:ext cx="0" cy="0"/>
          <a:chOff x="0" y="0"/>
          <a:chExt cx="0" cy="0"/>
        </a:xfrm>
      </p:grpSpPr>
      <p:sp>
        <p:nvSpPr>
          <p:cNvPr id="1925" name="Google Shape;1925;p280"/>
          <p:cNvSpPr txBox="1"/>
          <p:nvPr>
            <p:ph idx="1" type="body"/>
          </p:nvPr>
        </p:nvSpPr>
        <p:spPr>
          <a:xfrm>
            <a:off x="431799" y="156236"/>
            <a:ext cx="39210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3200"/>
              <a:buNone/>
            </a:pPr>
            <a:r>
              <a:rPr i="1" lang="en" sz="3200"/>
              <a:t>The Turing Way</a:t>
            </a:r>
            <a:r>
              <a:rPr lang="en" sz="3200"/>
              <a:t> </a:t>
            </a:r>
            <a:endParaRPr/>
          </a:p>
          <a:p>
            <a:pPr indent="0" lvl="0" marL="0" rtl="0" algn="l">
              <a:lnSpc>
                <a:spcPct val="100000"/>
              </a:lnSpc>
              <a:spcBef>
                <a:spcPts val="800"/>
              </a:spcBef>
              <a:spcAft>
                <a:spcPts val="0"/>
              </a:spcAft>
              <a:buClr>
                <a:schemeClr val="lt1"/>
              </a:buClr>
              <a:buSzPts val="3200"/>
              <a:buNone/>
            </a:pPr>
            <a:r>
              <a:t/>
            </a:r>
            <a:endParaRPr sz="3200"/>
          </a:p>
        </p:txBody>
      </p:sp>
      <p:sp>
        <p:nvSpPr>
          <p:cNvPr id="1926" name="Google Shape;1926;p280"/>
          <p:cNvSpPr txBox="1"/>
          <p:nvPr>
            <p:ph idx="3" type="body"/>
          </p:nvPr>
        </p:nvSpPr>
        <p:spPr>
          <a:xfrm>
            <a:off x="414588" y="931627"/>
            <a:ext cx="8649900" cy="2039700"/>
          </a:xfrm>
          <a:prstGeom prst="rect">
            <a:avLst/>
          </a:prstGeom>
          <a:noFill/>
          <a:ln>
            <a:noFill/>
          </a:ln>
        </p:spPr>
        <p:txBody>
          <a:bodyPr anchorCtr="0" anchor="t" bIns="0" lIns="0" spcFirstLastPara="1" rIns="0" wrap="square" tIns="0">
            <a:noAutofit/>
          </a:bodyPr>
          <a:lstStyle/>
          <a:p>
            <a:pPr indent="0" lvl="0" marL="0" rtl="0" algn="l">
              <a:lnSpc>
                <a:spcPct val="130000"/>
              </a:lnSpc>
              <a:spcBef>
                <a:spcPts val="0"/>
              </a:spcBef>
              <a:spcAft>
                <a:spcPts val="0"/>
              </a:spcAft>
              <a:buClr>
                <a:srgbClr val="90CAC4"/>
              </a:buClr>
              <a:buSzPts val="2800"/>
              <a:buNone/>
            </a:pPr>
            <a:r>
              <a:rPr lang="en" sz="2000">
                <a:solidFill>
                  <a:srgbClr val="FF9300"/>
                </a:solidFill>
              </a:rPr>
              <a:t>An open source, community-led guide on Data Science.</a:t>
            </a:r>
            <a:endParaRPr sz="2000">
              <a:solidFill>
                <a:srgbClr val="FF9300"/>
              </a:solidFill>
            </a:endParaRPr>
          </a:p>
          <a:p>
            <a:pPr indent="0" lvl="0" marL="0" rtl="0" algn="l">
              <a:lnSpc>
                <a:spcPct val="130000"/>
              </a:lnSpc>
              <a:spcBef>
                <a:spcPts val="800"/>
              </a:spcBef>
              <a:spcAft>
                <a:spcPts val="0"/>
              </a:spcAft>
              <a:buClr>
                <a:schemeClr val="lt1"/>
              </a:buClr>
              <a:buSzPts val="2800"/>
              <a:buNone/>
            </a:pPr>
            <a:r>
              <a:rPr i="1" lang="en" sz="2000"/>
              <a:t>We involve and support a </a:t>
            </a:r>
            <a:r>
              <a:rPr b="1" i="1" lang="en" sz="2000"/>
              <a:t>diverse community</a:t>
            </a:r>
            <a:r>
              <a:rPr i="1" lang="en" sz="2000"/>
              <a:t> to make research </a:t>
            </a:r>
            <a:r>
              <a:rPr b="1" i="1" lang="en" sz="2000"/>
              <a:t>reproducible, ethical, open, and inclusive </a:t>
            </a:r>
            <a:r>
              <a:rPr i="1" lang="en" sz="2000"/>
              <a:t>for everyone.</a:t>
            </a:r>
            <a:endParaRPr/>
          </a:p>
          <a:p>
            <a:pPr indent="0" lvl="0" marL="0" rtl="0" algn="l">
              <a:lnSpc>
                <a:spcPct val="130000"/>
              </a:lnSpc>
              <a:spcBef>
                <a:spcPts val="800"/>
              </a:spcBef>
              <a:spcAft>
                <a:spcPts val="0"/>
              </a:spcAft>
              <a:buClr>
                <a:schemeClr val="lt1"/>
              </a:buClr>
              <a:buSzPts val="2800"/>
              <a:buNone/>
            </a:pPr>
            <a:r>
              <a:t/>
            </a:r>
            <a:endParaRPr sz="1900"/>
          </a:p>
        </p:txBody>
      </p:sp>
      <p:pic>
        <p:nvPicPr>
          <p:cNvPr id="1927" name="Google Shape;1927;p280"/>
          <p:cNvPicPr preferRelativeResize="0"/>
          <p:nvPr/>
        </p:nvPicPr>
        <p:blipFill rotWithShape="1">
          <a:blip r:embed="rId3">
            <a:alphaModFix/>
          </a:blip>
          <a:srcRect b="0" l="0" r="0" t="0"/>
          <a:stretch/>
        </p:blipFill>
        <p:spPr>
          <a:xfrm>
            <a:off x="414588" y="2739374"/>
            <a:ext cx="1320341" cy="1540323"/>
          </a:xfrm>
          <a:prstGeom prst="rect">
            <a:avLst/>
          </a:prstGeom>
          <a:noFill/>
          <a:ln>
            <a:noFill/>
          </a:ln>
        </p:spPr>
      </p:pic>
      <p:pic>
        <p:nvPicPr>
          <p:cNvPr id="1928" name="Google Shape;1928;p280"/>
          <p:cNvPicPr preferRelativeResize="0"/>
          <p:nvPr/>
        </p:nvPicPr>
        <p:blipFill rotWithShape="1">
          <a:blip r:embed="rId4">
            <a:alphaModFix/>
          </a:blip>
          <a:srcRect b="0" l="0" r="0" t="0"/>
          <a:stretch/>
        </p:blipFill>
        <p:spPr>
          <a:xfrm>
            <a:off x="1963018" y="2459046"/>
            <a:ext cx="6238875" cy="2128841"/>
          </a:xfrm>
          <a:prstGeom prst="rect">
            <a:avLst/>
          </a:prstGeom>
          <a:noFill/>
          <a:ln>
            <a:noFill/>
          </a:ln>
        </p:spPr>
      </p:pic>
      <p:sp>
        <p:nvSpPr>
          <p:cNvPr id="1929" name="Google Shape;1929;p280"/>
          <p:cNvSpPr txBox="1"/>
          <p:nvPr/>
        </p:nvSpPr>
        <p:spPr>
          <a:xfrm>
            <a:off x="2949598" y="4834200"/>
            <a:ext cx="61944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a:solidFill>
                  <a:schemeClr val="lt1"/>
                </a:solidFill>
              </a:rPr>
              <a:t>@drsarahlgibson</a:t>
            </a:r>
            <a:r>
              <a:rPr b="0" i="0" lang="en" sz="1400" u="none" cap="none" strike="noStrike">
                <a:solidFill>
                  <a:schemeClr val="lt1"/>
                </a:solidFill>
                <a:latin typeface="Arial"/>
                <a:ea typeface="Arial"/>
                <a:cs typeface="Arial"/>
                <a:sym typeface="Arial"/>
              </a:rPr>
              <a:t>, @turingway, CC-BY 4.0, DOI: 10.5281/zenodo.</a:t>
            </a:r>
            <a:r>
              <a:rPr lang="en">
                <a:solidFill>
                  <a:schemeClr val="lt1"/>
                </a:solidFill>
              </a:rPr>
              <a:t>7339751</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691" name="Shape 1691"/>
        <p:cNvGrpSpPr/>
        <p:nvPr/>
      </p:nvGrpSpPr>
      <p:grpSpPr>
        <a:xfrm>
          <a:off x="0" y="0"/>
          <a:ext cx="0" cy="0"/>
          <a:chOff x="0" y="0"/>
          <a:chExt cx="0" cy="0"/>
        </a:xfrm>
      </p:grpSpPr>
      <p:sp>
        <p:nvSpPr>
          <p:cNvPr id="1692" name="Google Shape;1692;p254"/>
          <p:cNvSpPr/>
          <p:nvPr/>
        </p:nvSpPr>
        <p:spPr>
          <a:xfrm>
            <a:off x="7016950" y="3253250"/>
            <a:ext cx="2004600" cy="10899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3" name="Google Shape;1693;p254"/>
          <p:cNvSpPr/>
          <p:nvPr/>
        </p:nvSpPr>
        <p:spPr>
          <a:xfrm>
            <a:off x="7017050" y="1735700"/>
            <a:ext cx="2004600" cy="862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4" name="Google Shape;1694;p254"/>
          <p:cNvSpPr txBox="1"/>
          <p:nvPr/>
        </p:nvSpPr>
        <p:spPr>
          <a:xfrm>
            <a:off x="2508213" y="315425"/>
            <a:ext cx="4329000" cy="44022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Clr>
                <a:schemeClr val="dk1"/>
              </a:buClr>
              <a:buSzPts val="1600"/>
              <a:buChar char="●"/>
            </a:pPr>
            <a:r>
              <a:rPr lang="en" sz="1600">
                <a:solidFill>
                  <a:schemeClr val="dk1"/>
                </a:solidFill>
              </a:rPr>
              <a:t>Core collaborator with </a:t>
            </a:r>
            <a:r>
              <a:rPr i="1" lang="en" sz="1600">
                <a:solidFill>
                  <a:schemeClr val="dk1"/>
                </a:solidFill>
              </a:rPr>
              <a:t>The Turing Way</a:t>
            </a:r>
            <a:r>
              <a:rPr lang="en" sz="1600">
                <a:solidFill>
                  <a:schemeClr val="dk1"/>
                </a:solidFill>
              </a:rPr>
              <a:t> (2018-)</a:t>
            </a:r>
            <a:endParaRPr sz="1600">
              <a:solidFill>
                <a:schemeClr val="dk1"/>
              </a:solidFill>
            </a:endParaRPr>
          </a:p>
          <a:p>
            <a:pPr indent="-330200" lvl="0" marL="457200" rtl="0" algn="l">
              <a:spcBef>
                <a:spcPts val="1000"/>
              </a:spcBef>
              <a:spcAft>
                <a:spcPts val="0"/>
              </a:spcAft>
              <a:buClr>
                <a:schemeClr val="dk1"/>
              </a:buClr>
              <a:buSzPts val="1600"/>
              <a:buChar char="●"/>
            </a:pPr>
            <a:r>
              <a:rPr lang="en" sz="1600">
                <a:solidFill>
                  <a:schemeClr val="dk1"/>
                </a:solidFill>
              </a:rPr>
              <a:t>Research Software Engineer, Turing’s Research Engineering team (2018-2021)</a:t>
            </a:r>
            <a:endParaRPr sz="1600">
              <a:solidFill>
                <a:schemeClr val="dk1"/>
              </a:solidFill>
            </a:endParaRPr>
          </a:p>
          <a:p>
            <a:pPr indent="-330200" lvl="0" marL="457200" rtl="0" algn="l">
              <a:spcBef>
                <a:spcPts val="1000"/>
              </a:spcBef>
              <a:spcAft>
                <a:spcPts val="0"/>
              </a:spcAft>
              <a:buClr>
                <a:schemeClr val="dk1"/>
              </a:buClr>
              <a:buSzPts val="1600"/>
              <a:buChar char="●"/>
            </a:pPr>
            <a:r>
              <a:rPr lang="en" sz="1600">
                <a:solidFill>
                  <a:schemeClr val="dk1"/>
                </a:solidFill>
              </a:rPr>
              <a:t>Open Source Infrastructure Engineer, 2i2c (2021-)</a:t>
            </a:r>
            <a:endParaRPr sz="1600">
              <a:solidFill>
                <a:schemeClr val="dk1"/>
              </a:solidFill>
            </a:endParaRPr>
          </a:p>
          <a:p>
            <a:pPr indent="-330200" lvl="0" marL="457200" rtl="0" algn="l">
              <a:spcBef>
                <a:spcPts val="1000"/>
              </a:spcBef>
              <a:spcAft>
                <a:spcPts val="0"/>
              </a:spcAft>
              <a:buClr>
                <a:schemeClr val="dk1"/>
              </a:buClr>
              <a:buSzPts val="1600"/>
              <a:buChar char="●"/>
            </a:pPr>
            <a:r>
              <a:rPr lang="en" sz="1600">
                <a:solidFill>
                  <a:schemeClr val="dk1"/>
                </a:solidFill>
              </a:rPr>
              <a:t>JupyterHub and mybinder.org team member (2019-)</a:t>
            </a:r>
            <a:endParaRPr sz="1600">
              <a:solidFill>
                <a:schemeClr val="dk1"/>
              </a:solidFill>
            </a:endParaRPr>
          </a:p>
          <a:p>
            <a:pPr indent="-330200" lvl="0" marL="457200" rtl="0" algn="l">
              <a:spcBef>
                <a:spcPts val="1000"/>
              </a:spcBef>
              <a:spcAft>
                <a:spcPts val="0"/>
              </a:spcAft>
              <a:buClr>
                <a:schemeClr val="dk1"/>
              </a:buClr>
              <a:buSzPts val="1600"/>
              <a:buChar char="●"/>
            </a:pPr>
            <a:r>
              <a:rPr lang="en" sz="1600">
                <a:solidFill>
                  <a:schemeClr val="dk1"/>
                </a:solidFill>
              </a:rPr>
              <a:t>Jupyter Distinguished Contributor (2021-)</a:t>
            </a:r>
            <a:endParaRPr sz="1600">
              <a:solidFill>
                <a:schemeClr val="dk1"/>
              </a:solidFill>
            </a:endParaRPr>
          </a:p>
          <a:p>
            <a:pPr indent="-330200" lvl="0" marL="457200" rtl="0" algn="l">
              <a:spcBef>
                <a:spcPts val="1000"/>
              </a:spcBef>
              <a:spcAft>
                <a:spcPts val="0"/>
              </a:spcAft>
              <a:buClr>
                <a:schemeClr val="dk1"/>
              </a:buClr>
              <a:buSzPts val="1600"/>
              <a:buChar char="●"/>
            </a:pPr>
            <a:r>
              <a:rPr lang="en" sz="1600">
                <a:solidFill>
                  <a:schemeClr val="dk1"/>
                </a:solidFill>
              </a:rPr>
              <a:t>JupyterHub Community Strategic Lead (2022-)</a:t>
            </a:r>
            <a:endParaRPr sz="1600">
              <a:solidFill>
                <a:schemeClr val="dk1"/>
              </a:solidFill>
            </a:endParaRPr>
          </a:p>
          <a:p>
            <a:pPr indent="-330200" lvl="0" marL="457200" rtl="0" algn="l">
              <a:spcBef>
                <a:spcPts val="1000"/>
              </a:spcBef>
              <a:spcAft>
                <a:spcPts val="1000"/>
              </a:spcAft>
              <a:buClr>
                <a:schemeClr val="dk1"/>
              </a:buClr>
              <a:buSzPts val="1600"/>
              <a:buChar char="●"/>
            </a:pPr>
            <a:r>
              <a:rPr lang="en" sz="1600">
                <a:solidFill>
                  <a:schemeClr val="dk1"/>
                </a:solidFill>
              </a:rPr>
              <a:t>Community Building in Open Source Software</a:t>
            </a:r>
            <a:endParaRPr sz="1600">
              <a:solidFill>
                <a:schemeClr val="dk1"/>
              </a:solidFill>
            </a:endParaRPr>
          </a:p>
        </p:txBody>
      </p:sp>
      <p:pic>
        <p:nvPicPr>
          <p:cNvPr id="1695" name="Google Shape;1695;p254"/>
          <p:cNvPicPr preferRelativeResize="0"/>
          <p:nvPr/>
        </p:nvPicPr>
        <p:blipFill>
          <a:blip r:embed="rId3">
            <a:alphaModFix/>
          </a:blip>
          <a:stretch>
            <a:fillRect/>
          </a:stretch>
        </p:blipFill>
        <p:spPr>
          <a:xfrm>
            <a:off x="225775" y="1169950"/>
            <a:ext cx="2102700" cy="2803600"/>
          </a:xfrm>
          <a:prstGeom prst="rect">
            <a:avLst/>
          </a:prstGeom>
          <a:noFill/>
          <a:ln>
            <a:noFill/>
          </a:ln>
        </p:spPr>
      </p:pic>
      <p:pic>
        <p:nvPicPr>
          <p:cNvPr id="1696" name="Google Shape;1696;p254"/>
          <p:cNvPicPr preferRelativeResize="0"/>
          <p:nvPr/>
        </p:nvPicPr>
        <p:blipFill>
          <a:blip r:embed="rId4">
            <a:alphaModFix/>
          </a:blip>
          <a:stretch>
            <a:fillRect/>
          </a:stretch>
        </p:blipFill>
        <p:spPr>
          <a:xfrm>
            <a:off x="7017038" y="800350"/>
            <a:ext cx="2004758" cy="878275"/>
          </a:xfrm>
          <a:prstGeom prst="rect">
            <a:avLst/>
          </a:prstGeom>
          <a:noFill/>
          <a:ln>
            <a:noFill/>
          </a:ln>
        </p:spPr>
      </p:pic>
      <p:pic>
        <p:nvPicPr>
          <p:cNvPr id="1697" name="Google Shape;1697;p254"/>
          <p:cNvPicPr preferRelativeResize="0"/>
          <p:nvPr/>
        </p:nvPicPr>
        <p:blipFill>
          <a:blip r:embed="rId5">
            <a:alphaModFix/>
          </a:blip>
          <a:stretch>
            <a:fillRect/>
          </a:stretch>
        </p:blipFill>
        <p:spPr>
          <a:xfrm>
            <a:off x="7017045" y="1743670"/>
            <a:ext cx="2004750" cy="862442"/>
          </a:xfrm>
          <a:prstGeom prst="rect">
            <a:avLst/>
          </a:prstGeom>
          <a:noFill/>
          <a:ln>
            <a:noFill/>
          </a:ln>
        </p:spPr>
      </p:pic>
      <p:pic>
        <p:nvPicPr>
          <p:cNvPr id="1698" name="Google Shape;1698;p254"/>
          <p:cNvPicPr preferRelativeResize="0"/>
          <p:nvPr/>
        </p:nvPicPr>
        <p:blipFill>
          <a:blip r:embed="rId6">
            <a:alphaModFix/>
          </a:blip>
          <a:stretch>
            <a:fillRect/>
          </a:stretch>
        </p:blipFill>
        <p:spPr>
          <a:xfrm>
            <a:off x="7017050" y="2671150"/>
            <a:ext cx="2004750" cy="517062"/>
          </a:xfrm>
          <a:prstGeom prst="rect">
            <a:avLst/>
          </a:prstGeom>
          <a:noFill/>
          <a:ln>
            <a:noFill/>
          </a:ln>
        </p:spPr>
      </p:pic>
      <p:pic>
        <p:nvPicPr>
          <p:cNvPr id="1699" name="Google Shape;1699;p254"/>
          <p:cNvPicPr preferRelativeResize="0"/>
          <p:nvPr/>
        </p:nvPicPr>
        <p:blipFill>
          <a:blip r:embed="rId7">
            <a:alphaModFix/>
          </a:blip>
          <a:stretch>
            <a:fillRect/>
          </a:stretch>
        </p:blipFill>
        <p:spPr>
          <a:xfrm>
            <a:off x="7017200" y="3253251"/>
            <a:ext cx="2004600" cy="1089880"/>
          </a:xfrm>
          <a:prstGeom prst="rect">
            <a:avLst/>
          </a:prstGeom>
          <a:noFill/>
          <a:ln>
            <a:noFill/>
          </a:ln>
        </p:spPr>
      </p:pic>
      <p:sp>
        <p:nvSpPr>
          <p:cNvPr id="1700" name="Google Shape;1700;p254"/>
          <p:cNvSpPr txBox="1"/>
          <p:nvPr/>
        </p:nvSpPr>
        <p:spPr>
          <a:xfrm>
            <a:off x="2949598" y="4834200"/>
            <a:ext cx="61944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a:solidFill>
                  <a:schemeClr val="dk1"/>
                </a:solidFill>
              </a:rPr>
              <a:t>@drsarahlgibson</a:t>
            </a:r>
            <a:r>
              <a:rPr b="0" i="0" lang="en" sz="1400" cap="none" strike="noStrike">
                <a:solidFill>
                  <a:schemeClr val="dk1"/>
                </a:solidFill>
                <a:latin typeface="Arial"/>
                <a:ea typeface="Arial"/>
                <a:cs typeface="Arial"/>
                <a:sym typeface="Arial"/>
              </a:rPr>
              <a:t>, @turingway, CC-BY 4.0, DOI: 10.5281/zenodo.</a:t>
            </a:r>
            <a:r>
              <a:rPr lang="en">
                <a:solidFill>
                  <a:schemeClr val="dk1"/>
                </a:solidFill>
              </a:rPr>
              <a:t>7339751</a:t>
            </a:r>
            <a:endParaRPr b="0" i="0" sz="1400" cap="none" strike="noStrike">
              <a:solidFill>
                <a:schemeClr val="dk1"/>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934" name="Shape 1934"/>
        <p:cNvGrpSpPr/>
        <p:nvPr/>
      </p:nvGrpSpPr>
      <p:grpSpPr>
        <a:xfrm>
          <a:off x="0" y="0"/>
          <a:ext cx="0" cy="0"/>
          <a:chOff x="0" y="0"/>
          <a:chExt cx="0" cy="0"/>
        </a:xfrm>
      </p:grpSpPr>
      <p:sp>
        <p:nvSpPr>
          <p:cNvPr id="1935" name="Google Shape;1935;p281"/>
          <p:cNvSpPr txBox="1"/>
          <p:nvPr/>
        </p:nvSpPr>
        <p:spPr>
          <a:xfrm>
            <a:off x="478378" y="2294663"/>
            <a:ext cx="2299200" cy="554100"/>
          </a:xfrm>
          <a:prstGeom prst="rect">
            <a:avLst/>
          </a:prstGeom>
          <a:no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lt1"/>
              </a:buClr>
              <a:buSzPts val="1800"/>
              <a:buFont typeface="Arial"/>
              <a:buNone/>
            </a:pPr>
            <a:r>
              <a:rPr b="0" i="0" lang="en" sz="1800" u="none" cap="none" strike="noStrike">
                <a:solidFill>
                  <a:schemeClr val="lt1"/>
                </a:solidFill>
                <a:latin typeface="Arial"/>
                <a:ea typeface="Arial"/>
                <a:cs typeface="Arial"/>
                <a:sym typeface="Arial"/>
              </a:rPr>
              <a:t>Reproducibility</a:t>
            </a:r>
            <a:endParaRPr b="0" i="0" sz="1800" u="none" cap="none" strike="noStrike">
              <a:solidFill>
                <a:schemeClr val="lt1"/>
              </a:solidFill>
              <a:latin typeface="Arial"/>
              <a:ea typeface="Arial"/>
              <a:cs typeface="Arial"/>
              <a:sym typeface="Arial"/>
            </a:endParaRPr>
          </a:p>
        </p:txBody>
      </p:sp>
      <p:sp>
        <p:nvSpPr>
          <p:cNvPr id="1936" name="Google Shape;1936;p281"/>
          <p:cNvSpPr txBox="1"/>
          <p:nvPr/>
        </p:nvSpPr>
        <p:spPr>
          <a:xfrm>
            <a:off x="228600" y="57895"/>
            <a:ext cx="8751000" cy="653100"/>
          </a:xfrm>
          <a:prstGeom prst="rect">
            <a:avLst/>
          </a:prstGeom>
          <a:noFill/>
          <a:ln>
            <a:noFill/>
          </a:ln>
        </p:spPr>
        <p:txBody>
          <a:bodyPr anchorCtr="0" anchor="b" bIns="91425" lIns="91425" spcFirstLastPara="1" rIns="91425" wrap="square" tIns="91425">
            <a:noAutofit/>
          </a:bodyPr>
          <a:lstStyle/>
          <a:p>
            <a:pPr indent="0" lvl="0" marL="0" marR="0" rtl="0" algn="ctr">
              <a:lnSpc>
                <a:spcPct val="85000"/>
              </a:lnSpc>
              <a:spcBef>
                <a:spcPts val="0"/>
              </a:spcBef>
              <a:spcAft>
                <a:spcPts val="0"/>
              </a:spcAft>
              <a:buClr>
                <a:schemeClr val="lt1"/>
              </a:buClr>
              <a:buSzPts val="2800"/>
              <a:buFont typeface="Arial"/>
              <a:buNone/>
            </a:pPr>
            <a:r>
              <a:rPr b="1" i="1" lang="en" sz="2800" u="none" cap="none" strike="noStrike">
                <a:solidFill>
                  <a:schemeClr val="lt1"/>
                </a:solidFill>
                <a:latin typeface="Arial"/>
                <a:ea typeface="Arial"/>
                <a:cs typeface="Arial"/>
                <a:sym typeface="Arial"/>
              </a:rPr>
              <a:t>The Turing Way </a:t>
            </a:r>
            <a:r>
              <a:rPr b="1" i="0" lang="en" sz="2800" u="none" cap="none" strike="noStrike">
                <a:solidFill>
                  <a:schemeClr val="lt1"/>
                </a:solidFill>
                <a:latin typeface="Arial"/>
                <a:ea typeface="Arial"/>
                <a:cs typeface="Arial"/>
                <a:sym typeface="Arial"/>
              </a:rPr>
              <a:t>Guide</a:t>
            </a:r>
            <a:endParaRPr b="0" i="0" sz="1400" u="none" cap="none" strike="noStrike">
              <a:solidFill>
                <a:srgbClr val="000000"/>
              </a:solidFill>
              <a:latin typeface="Arial"/>
              <a:ea typeface="Arial"/>
              <a:cs typeface="Arial"/>
              <a:sym typeface="Arial"/>
            </a:endParaRPr>
          </a:p>
        </p:txBody>
      </p:sp>
      <p:cxnSp>
        <p:nvCxnSpPr>
          <p:cNvPr id="1937" name="Google Shape;1937;p281"/>
          <p:cNvCxnSpPr/>
          <p:nvPr/>
        </p:nvCxnSpPr>
        <p:spPr>
          <a:xfrm rot="10800000">
            <a:off x="431875" y="708517"/>
            <a:ext cx="8280300" cy="0"/>
          </a:xfrm>
          <a:prstGeom prst="straightConnector1">
            <a:avLst/>
          </a:prstGeom>
          <a:noFill/>
          <a:ln cap="flat" cmpd="sng" w="28575">
            <a:solidFill>
              <a:schemeClr val="lt1"/>
            </a:solidFill>
            <a:prstDash val="solid"/>
            <a:round/>
            <a:headEnd len="sm" w="sm" type="none"/>
            <a:tailEnd len="sm" w="sm" type="none"/>
          </a:ln>
        </p:spPr>
      </p:cxnSp>
      <p:pic>
        <p:nvPicPr>
          <p:cNvPr descr="Diagram&#10;&#10;Description automatically generated" id="1938" name="Google Shape;1938;p281"/>
          <p:cNvPicPr preferRelativeResize="0"/>
          <p:nvPr/>
        </p:nvPicPr>
        <p:blipFill rotWithShape="1">
          <a:blip r:embed="rId3">
            <a:alphaModFix/>
          </a:blip>
          <a:srcRect b="0" l="0" r="0" t="0"/>
          <a:stretch/>
        </p:blipFill>
        <p:spPr>
          <a:xfrm>
            <a:off x="431791" y="776486"/>
            <a:ext cx="2392313" cy="1481928"/>
          </a:xfrm>
          <a:prstGeom prst="rect">
            <a:avLst/>
          </a:prstGeom>
          <a:noFill/>
          <a:ln>
            <a:noFill/>
          </a:ln>
        </p:spPr>
      </p:pic>
      <p:sp>
        <p:nvSpPr>
          <p:cNvPr id="1939" name="Google Shape;1939;p281"/>
          <p:cNvSpPr txBox="1"/>
          <p:nvPr/>
        </p:nvSpPr>
        <p:spPr>
          <a:xfrm>
            <a:off x="2949598" y="4834200"/>
            <a:ext cx="61944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a:solidFill>
                  <a:schemeClr val="lt1"/>
                </a:solidFill>
              </a:rPr>
              <a:t>@drsarahlgibson</a:t>
            </a:r>
            <a:r>
              <a:rPr b="0" i="0" lang="en" sz="1400" u="none" cap="none" strike="noStrike">
                <a:solidFill>
                  <a:schemeClr val="lt1"/>
                </a:solidFill>
                <a:latin typeface="Arial"/>
                <a:ea typeface="Arial"/>
                <a:cs typeface="Arial"/>
                <a:sym typeface="Arial"/>
              </a:rPr>
              <a:t>, @turingway, CC-BY 4.0, DOI: 10.5281/zenodo.</a:t>
            </a:r>
            <a:r>
              <a:rPr lang="en">
                <a:solidFill>
                  <a:schemeClr val="lt1"/>
                </a:solidFill>
              </a:rPr>
              <a:t>7339751</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944" name="Shape 1944"/>
        <p:cNvGrpSpPr/>
        <p:nvPr/>
      </p:nvGrpSpPr>
      <p:grpSpPr>
        <a:xfrm>
          <a:off x="0" y="0"/>
          <a:ext cx="0" cy="0"/>
          <a:chOff x="0" y="0"/>
          <a:chExt cx="0" cy="0"/>
        </a:xfrm>
      </p:grpSpPr>
      <p:sp>
        <p:nvSpPr>
          <p:cNvPr id="1945" name="Google Shape;1945;p282"/>
          <p:cNvSpPr txBox="1"/>
          <p:nvPr/>
        </p:nvSpPr>
        <p:spPr>
          <a:xfrm>
            <a:off x="478378" y="2294663"/>
            <a:ext cx="2299200" cy="554100"/>
          </a:xfrm>
          <a:prstGeom prst="rect">
            <a:avLst/>
          </a:prstGeom>
          <a:no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lt1"/>
              </a:buClr>
              <a:buSzPts val="1800"/>
              <a:buFont typeface="Arial"/>
              <a:buNone/>
            </a:pPr>
            <a:r>
              <a:rPr b="0" i="0" lang="en" sz="1800" u="none" cap="none" strike="noStrike">
                <a:solidFill>
                  <a:schemeClr val="lt1"/>
                </a:solidFill>
                <a:latin typeface="Arial"/>
                <a:ea typeface="Arial"/>
                <a:cs typeface="Arial"/>
                <a:sym typeface="Arial"/>
              </a:rPr>
              <a:t>Reproducibility</a:t>
            </a:r>
            <a:endParaRPr b="0" i="0" sz="1800" u="none" cap="none" strike="noStrike">
              <a:solidFill>
                <a:schemeClr val="lt1"/>
              </a:solidFill>
              <a:latin typeface="Arial"/>
              <a:ea typeface="Arial"/>
              <a:cs typeface="Arial"/>
              <a:sym typeface="Arial"/>
            </a:endParaRPr>
          </a:p>
        </p:txBody>
      </p:sp>
      <p:pic>
        <p:nvPicPr>
          <p:cNvPr id="1946" name="Google Shape;1946;p282"/>
          <p:cNvPicPr preferRelativeResize="0"/>
          <p:nvPr/>
        </p:nvPicPr>
        <p:blipFill rotWithShape="1">
          <a:blip r:embed="rId3">
            <a:alphaModFix/>
          </a:blip>
          <a:srcRect b="0" l="0" r="0" t="0"/>
          <a:stretch/>
        </p:blipFill>
        <p:spPr>
          <a:xfrm>
            <a:off x="431790" y="2717479"/>
            <a:ext cx="2382956" cy="1539224"/>
          </a:xfrm>
          <a:prstGeom prst="rect">
            <a:avLst/>
          </a:prstGeom>
          <a:noFill/>
          <a:ln>
            <a:noFill/>
          </a:ln>
        </p:spPr>
      </p:pic>
      <p:sp>
        <p:nvSpPr>
          <p:cNvPr id="1947" name="Google Shape;1947;p282"/>
          <p:cNvSpPr txBox="1"/>
          <p:nvPr/>
        </p:nvSpPr>
        <p:spPr>
          <a:xfrm>
            <a:off x="6360560" y="2251919"/>
            <a:ext cx="2299200" cy="319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0" lang="en" sz="1800" u="none" cap="none" strike="noStrike">
                <a:solidFill>
                  <a:schemeClr val="lt1"/>
                </a:solidFill>
                <a:latin typeface="Arial"/>
                <a:ea typeface="Arial"/>
                <a:cs typeface="Arial"/>
                <a:sym typeface="Arial"/>
              </a:rPr>
              <a:t>Communication</a:t>
            </a:r>
            <a:endParaRPr b="0" i="0" sz="1800" u="none" cap="none" strike="noStrike">
              <a:solidFill>
                <a:schemeClr val="lt1"/>
              </a:solidFill>
              <a:latin typeface="Arial"/>
              <a:ea typeface="Arial"/>
              <a:cs typeface="Arial"/>
              <a:sym typeface="Arial"/>
            </a:endParaRPr>
          </a:p>
        </p:txBody>
      </p:sp>
      <p:sp>
        <p:nvSpPr>
          <p:cNvPr id="1948" name="Google Shape;1948;p282"/>
          <p:cNvSpPr txBox="1"/>
          <p:nvPr/>
        </p:nvSpPr>
        <p:spPr>
          <a:xfrm>
            <a:off x="431790" y="4264897"/>
            <a:ext cx="2382900" cy="319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0" lang="en" sz="1800" u="none" cap="none" strike="noStrike">
                <a:solidFill>
                  <a:schemeClr val="lt1"/>
                </a:solidFill>
                <a:latin typeface="Arial"/>
                <a:ea typeface="Arial"/>
                <a:cs typeface="Arial"/>
                <a:sym typeface="Arial"/>
              </a:rPr>
              <a:t>Collaboration</a:t>
            </a:r>
            <a:endParaRPr b="0" i="0" sz="1800" u="none" cap="none" strike="noStrike">
              <a:solidFill>
                <a:schemeClr val="lt1"/>
              </a:solidFill>
              <a:latin typeface="Arial"/>
              <a:ea typeface="Arial"/>
              <a:cs typeface="Arial"/>
              <a:sym typeface="Arial"/>
            </a:endParaRPr>
          </a:p>
        </p:txBody>
      </p:sp>
      <p:sp>
        <p:nvSpPr>
          <p:cNvPr id="1949" name="Google Shape;1949;p282"/>
          <p:cNvSpPr txBox="1"/>
          <p:nvPr/>
        </p:nvSpPr>
        <p:spPr>
          <a:xfrm>
            <a:off x="3419469" y="2251919"/>
            <a:ext cx="2299200" cy="319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0" lang="en" sz="1800" u="none" cap="none" strike="noStrike">
                <a:solidFill>
                  <a:schemeClr val="lt1"/>
                </a:solidFill>
                <a:latin typeface="Arial"/>
                <a:ea typeface="Arial"/>
                <a:cs typeface="Arial"/>
                <a:sym typeface="Arial"/>
              </a:rPr>
              <a:t>Project design</a:t>
            </a:r>
            <a:endParaRPr b="0" i="0" sz="1800" u="none" cap="none" strike="noStrike">
              <a:solidFill>
                <a:schemeClr val="lt1"/>
              </a:solidFill>
              <a:latin typeface="Arial"/>
              <a:ea typeface="Arial"/>
              <a:cs typeface="Arial"/>
              <a:sym typeface="Arial"/>
            </a:endParaRPr>
          </a:p>
        </p:txBody>
      </p:sp>
      <p:sp>
        <p:nvSpPr>
          <p:cNvPr id="1950" name="Google Shape;1950;p282"/>
          <p:cNvSpPr txBox="1"/>
          <p:nvPr/>
        </p:nvSpPr>
        <p:spPr>
          <a:xfrm>
            <a:off x="3322741" y="4250778"/>
            <a:ext cx="2395500" cy="319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0" lang="en" sz="1800" u="none" cap="none" strike="noStrike">
                <a:solidFill>
                  <a:schemeClr val="lt1"/>
                </a:solidFill>
                <a:latin typeface="Arial"/>
                <a:ea typeface="Arial"/>
                <a:cs typeface="Arial"/>
                <a:sym typeface="Arial"/>
              </a:rPr>
              <a:t>Ethical research</a:t>
            </a:r>
            <a:endParaRPr b="0" i="0" sz="1800" u="none" cap="none" strike="noStrike">
              <a:solidFill>
                <a:schemeClr val="lt1"/>
              </a:solidFill>
              <a:latin typeface="Arial"/>
              <a:ea typeface="Arial"/>
              <a:cs typeface="Arial"/>
              <a:sym typeface="Arial"/>
            </a:endParaRPr>
          </a:p>
        </p:txBody>
      </p:sp>
      <p:sp>
        <p:nvSpPr>
          <p:cNvPr id="1951" name="Google Shape;1951;p282"/>
          <p:cNvSpPr txBox="1"/>
          <p:nvPr/>
        </p:nvSpPr>
        <p:spPr>
          <a:xfrm>
            <a:off x="6318650" y="4285139"/>
            <a:ext cx="2382900" cy="3198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chemeClr val="lt1"/>
              </a:buClr>
              <a:buSzPts val="1800"/>
              <a:buFont typeface="Arial"/>
              <a:buNone/>
            </a:pPr>
            <a:r>
              <a:rPr b="0" i="0" lang="en" sz="1800" u="none" cap="none" strike="noStrike">
                <a:solidFill>
                  <a:schemeClr val="lt1"/>
                </a:solidFill>
                <a:latin typeface="Arial"/>
                <a:ea typeface="Arial"/>
                <a:cs typeface="Arial"/>
                <a:sym typeface="Arial"/>
              </a:rPr>
              <a:t>Community handbook</a:t>
            </a:r>
            <a:endParaRPr b="0" i="0" sz="1800" u="none" cap="none" strike="noStrike">
              <a:solidFill>
                <a:schemeClr val="lt1"/>
              </a:solidFill>
              <a:latin typeface="Arial"/>
              <a:ea typeface="Arial"/>
              <a:cs typeface="Arial"/>
              <a:sym typeface="Arial"/>
            </a:endParaRPr>
          </a:p>
        </p:txBody>
      </p:sp>
      <p:sp>
        <p:nvSpPr>
          <p:cNvPr id="1952" name="Google Shape;1952;p282"/>
          <p:cNvSpPr txBox="1"/>
          <p:nvPr/>
        </p:nvSpPr>
        <p:spPr>
          <a:xfrm>
            <a:off x="228600" y="57895"/>
            <a:ext cx="8751000" cy="653100"/>
          </a:xfrm>
          <a:prstGeom prst="rect">
            <a:avLst/>
          </a:prstGeom>
          <a:noFill/>
          <a:ln>
            <a:noFill/>
          </a:ln>
        </p:spPr>
        <p:txBody>
          <a:bodyPr anchorCtr="0" anchor="b" bIns="91425" lIns="91425" spcFirstLastPara="1" rIns="91425" wrap="square" tIns="91425">
            <a:noAutofit/>
          </a:bodyPr>
          <a:lstStyle/>
          <a:p>
            <a:pPr indent="0" lvl="0" marL="0" marR="0" rtl="0" algn="ctr">
              <a:lnSpc>
                <a:spcPct val="85000"/>
              </a:lnSpc>
              <a:spcBef>
                <a:spcPts val="0"/>
              </a:spcBef>
              <a:spcAft>
                <a:spcPts val="0"/>
              </a:spcAft>
              <a:buClr>
                <a:schemeClr val="lt1"/>
              </a:buClr>
              <a:buSzPts val="2800"/>
              <a:buFont typeface="Arial"/>
              <a:buNone/>
            </a:pPr>
            <a:r>
              <a:rPr b="1" i="1" lang="en" sz="2800" u="none" cap="none" strike="noStrike">
                <a:solidFill>
                  <a:schemeClr val="lt1"/>
                </a:solidFill>
                <a:latin typeface="Arial"/>
                <a:ea typeface="Arial"/>
                <a:cs typeface="Arial"/>
                <a:sym typeface="Arial"/>
              </a:rPr>
              <a:t>The Turing Way </a:t>
            </a:r>
            <a:r>
              <a:rPr b="1" i="0" lang="en" sz="2800" u="none" cap="none" strike="noStrike">
                <a:solidFill>
                  <a:schemeClr val="lt1"/>
                </a:solidFill>
                <a:latin typeface="Arial"/>
                <a:ea typeface="Arial"/>
                <a:cs typeface="Arial"/>
                <a:sym typeface="Arial"/>
              </a:rPr>
              <a:t>Guides</a:t>
            </a:r>
            <a:endParaRPr b="0" i="0" sz="1400" u="none" cap="none" strike="noStrike">
              <a:solidFill>
                <a:srgbClr val="000000"/>
              </a:solidFill>
              <a:latin typeface="Arial"/>
              <a:ea typeface="Arial"/>
              <a:cs typeface="Arial"/>
              <a:sym typeface="Arial"/>
            </a:endParaRPr>
          </a:p>
        </p:txBody>
      </p:sp>
      <p:cxnSp>
        <p:nvCxnSpPr>
          <p:cNvPr id="1953" name="Google Shape;1953;p282"/>
          <p:cNvCxnSpPr/>
          <p:nvPr/>
        </p:nvCxnSpPr>
        <p:spPr>
          <a:xfrm rot="10800000">
            <a:off x="431875" y="708517"/>
            <a:ext cx="8280300" cy="0"/>
          </a:xfrm>
          <a:prstGeom prst="straightConnector1">
            <a:avLst/>
          </a:prstGeom>
          <a:noFill/>
          <a:ln cap="flat" cmpd="sng" w="28575">
            <a:solidFill>
              <a:schemeClr val="lt1"/>
            </a:solidFill>
            <a:prstDash val="solid"/>
            <a:round/>
            <a:headEnd len="sm" w="sm" type="none"/>
            <a:tailEnd len="sm" w="sm" type="none"/>
          </a:ln>
        </p:spPr>
      </p:cxnSp>
      <p:pic>
        <p:nvPicPr>
          <p:cNvPr descr="A group of people collaboratively developing a project plan by writing on a giant canvas with a giant pencil to signify its importance in our work" id="1954" name="Google Shape;1954;p282"/>
          <p:cNvPicPr preferRelativeResize="0"/>
          <p:nvPr/>
        </p:nvPicPr>
        <p:blipFill rotWithShape="1">
          <a:blip r:embed="rId4">
            <a:alphaModFix/>
          </a:blip>
          <a:srcRect b="17595" l="882" r="0" t="19065"/>
          <a:stretch/>
        </p:blipFill>
        <p:spPr>
          <a:xfrm>
            <a:off x="3326069" y="771752"/>
            <a:ext cx="2392312" cy="1491392"/>
          </a:xfrm>
          <a:prstGeom prst="rect">
            <a:avLst/>
          </a:prstGeom>
          <a:solidFill>
            <a:srgbClr val="FFFFFF"/>
          </a:solidFill>
          <a:ln>
            <a:noFill/>
          </a:ln>
        </p:spPr>
      </p:pic>
      <p:pic>
        <p:nvPicPr>
          <p:cNvPr descr="An illustration of a wooden judge hammer labeled with law is hitting a plank labeled with ethics with a quotation &quot;consider necessary restriction around sharing different types of data" id="1955" name="Google Shape;1955;p282"/>
          <p:cNvPicPr preferRelativeResize="0"/>
          <p:nvPr/>
        </p:nvPicPr>
        <p:blipFill rotWithShape="1">
          <a:blip r:embed="rId5">
            <a:alphaModFix/>
          </a:blip>
          <a:srcRect b="0" l="1681" r="15877" t="0"/>
          <a:stretch/>
        </p:blipFill>
        <p:spPr>
          <a:xfrm>
            <a:off x="3326070" y="2717479"/>
            <a:ext cx="2395644" cy="1547418"/>
          </a:xfrm>
          <a:prstGeom prst="rect">
            <a:avLst/>
          </a:prstGeom>
          <a:solidFill>
            <a:srgbClr val="FFFFFF"/>
          </a:solidFill>
          <a:ln>
            <a:noFill/>
          </a:ln>
        </p:spPr>
      </p:pic>
      <p:pic>
        <p:nvPicPr>
          <p:cNvPr descr="A network of people exchanging and sharing different information with each other" id="1956" name="Google Shape;1956;p282"/>
          <p:cNvPicPr preferRelativeResize="0"/>
          <p:nvPr/>
        </p:nvPicPr>
        <p:blipFill rotWithShape="1">
          <a:blip r:embed="rId6">
            <a:alphaModFix/>
          </a:blip>
          <a:srcRect b="24071" l="0" r="0" t="23093"/>
          <a:stretch/>
        </p:blipFill>
        <p:spPr>
          <a:xfrm>
            <a:off x="6319862" y="771752"/>
            <a:ext cx="2392314" cy="1491394"/>
          </a:xfrm>
          <a:prstGeom prst="rect">
            <a:avLst/>
          </a:prstGeom>
          <a:solidFill>
            <a:srgbClr val="FFFFFF"/>
          </a:solidFill>
          <a:ln>
            <a:noFill/>
          </a:ln>
        </p:spPr>
      </p:pic>
      <p:pic>
        <p:nvPicPr>
          <p:cNvPr descr="Diagram&#10;&#10;Description automatically generated" id="1957" name="Google Shape;1957;p282"/>
          <p:cNvPicPr preferRelativeResize="0"/>
          <p:nvPr/>
        </p:nvPicPr>
        <p:blipFill rotWithShape="1">
          <a:blip r:embed="rId7">
            <a:alphaModFix/>
          </a:blip>
          <a:srcRect b="0" l="0" r="0" t="0"/>
          <a:stretch/>
        </p:blipFill>
        <p:spPr>
          <a:xfrm>
            <a:off x="431791" y="776486"/>
            <a:ext cx="2392313" cy="1481928"/>
          </a:xfrm>
          <a:prstGeom prst="rect">
            <a:avLst/>
          </a:prstGeom>
          <a:noFill/>
          <a:ln>
            <a:noFill/>
          </a:ln>
        </p:spPr>
      </p:pic>
      <p:pic>
        <p:nvPicPr>
          <p:cNvPr descr="Diagram&#10;&#10;Description automatically generated" id="1958" name="Google Shape;1958;p282"/>
          <p:cNvPicPr preferRelativeResize="0"/>
          <p:nvPr/>
        </p:nvPicPr>
        <p:blipFill rotWithShape="1">
          <a:blip r:embed="rId8">
            <a:alphaModFix/>
          </a:blip>
          <a:srcRect b="0" l="0" r="0" t="0"/>
          <a:stretch/>
        </p:blipFill>
        <p:spPr>
          <a:xfrm>
            <a:off x="6318650" y="2717478"/>
            <a:ext cx="2382957" cy="1547416"/>
          </a:xfrm>
          <a:prstGeom prst="rect">
            <a:avLst/>
          </a:prstGeom>
          <a:noFill/>
          <a:ln>
            <a:noFill/>
          </a:ln>
        </p:spPr>
      </p:pic>
      <p:sp>
        <p:nvSpPr>
          <p:cNvPr id="1959" name="Google Shape;1959;p282"/>
          <p:cNvSpPr txBox="1"/>
          <p:nvPr/>
        </p:nvSpPr>
        <p:spPr>
          <a:xfrm>
            <a:off x="2949598" y="4834200"/>
            <a:ext cx="61944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a:solidFill>
                  <a:schemeClr val="lt1"/>
                </a:solidFill>
              </a:rPr>
              <a:t>@drsarahlgibson</a:t>
            </a:r>
            <a:r>
              <a:rPr b="0" i="0" lang="en" sz="1400" u="none" cap="none" strike="noStrike">
                <a:solidFill>
                  <a:schemeClr val="lt1"/>
                </a:solidFill>
                <a:latin typeface="Arial"/>
                <a:ea typeface="Arial"/>
                <a:cs typeface="Arial"/>
                <a:sym typeface="Arial"/>
              </a:rPr>
              <a:t>, @turingway, CC-BY 4.0, DOI: 10.5281/zenodo.</a:t>
            </a:r>
            <a:r>
              <a:rPr lang="en">
                <a:solidFill>
                  <a:schemeClr val="lt1"/>
                </a:solidFill>
              </a:rPr>
              <a:t>7339751</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963" name="Shape 1963"/>
        <p:cNvGrpSpPr/>
        <p:nvPr/>
      </p:nvGrpSpPr>
      <p:grpSpPr>
        <a:xfrm>
          <a:off x="0" y="0"/>
          <a:ext cx="0" cy="0"/>
          <a:chOff x="0" y="0"/>
          <a:chExt cx="0" cy="0"/>
        </a:xfrm>
      </p:grpSpPr>
      <p:pic>
        <p:nvPicPr>
          <p:cNvPr id="1964" name="Google Shape;1964;p283"/>
          <p:cNvPicPr preferRelativeResize="0"/>
          <p:nvPr/>
        </p:nvPicPr>
        <p:blipFill rotWithShape="1">
          <a:blip r:embed="rId3">
            <a:alphaModFix/>
          </a:blip>
          <a:srcRect b="0" l="0" r="0" t="0"/>
          <a:stretch/>
        </p:blipFill>
        <p:spPr>
          <a:xfrm>
            <a:off x="2876650" y="0"/>
            <a:ext cx="6267450" cy="4514850"/>
          </a:xfrm>
          <a:prstGeom prst="rect">
            <a:avLst/>
          </a:prstGeom>
          <a:noFill/>
          <a:ln>
            <a:noFill/>
          </a:ln>
        </p:spPr>
      </p:pic>
      <p:pic>
        <p:nvPicPr>
          <p:cNvPr id="1965" name="Google Shape;1965;p283"/>
          <p:cNvPicPr preferRelativeResize="0"/>
          <p:nvPr/>
        </p:nvPicPr>
        <p:blipFill rotWithShape="1">
          <a:blip r:embed="rId4">
            <a:alphaModFix/>
          </a:blip>
          <a:srcRect b="0" l="0" r="0" t="0"/>
          <a:stretch/>
        </p:blipFill>
        <p:spPr>
          <a:xfrm>
            <a:off x="431800" y="411175"/>
            <a:ext cx="4080825" cy="3521525"/>
          </a:xfrm>
          <a:prstGeom prst="rect">
            <a:avLst/>
          </a:prstGeom>
          <a:noFill/>
          <a:ln>
            <a:noFill/>
          </a:ln>
        </p:spPr>
      </p:pic>
      <p:sp>
        <p:nvSpPr>
          <p:cNvPr id="1966" name="Google Shape;1966;p283"/>
          <p:cNvSpPr txBox="1"/>
          <p:nvPr/>
        </p:nvSpPr>
        <p:spPr>
          <a:xfrm>
            <a:off x="152400" y="4732350"/>
            <a:ext cx="9144000" cy="453000"/>
          </a:xfrm>
          <a:prstGeom prst="rect">
            <a:avLst/>
          </a:prstGeom>
          <a:noFill/>
          <a:ln>
            <a:noFill/>
          </a:ln>
        </p:spPr>
        <p:txBody>
          <a:bodyPr anchorCtr="0" anchor="t" bIns="91425" lIns="91425" spcFirstLastPara="1" rIns="91425" wrap="square" tIns="91425">
            <a:noAutofit/>
          </a:bodyPr>
          <a:lstStyle/>
          <a:p>
            <a:pPr indent="0" lvl="0" marL="0" marR="0" rtl="0" algn="ctr">
              <a:spcBef>
                <a:spcPts val="0"/>
              </a:spcBef>
              <a:spcAft>
                <a:spcPts val="0"/>
              </a:spcAft>
              <a:buClr>
                <a:schemeClr val="hlink"/>
              </a:buClr>
              <a:buSzPts val="1100"/>
              <a:buFont typeface="Arial"/>
              <a:buNone/>
            </a:pPr>
            <a:r>
              <a:rPr lang="en" sz="1100">
                <a:solidFill>
                  <a:schemeClr val="lt1"/>
                </a:solidFill>
                <a:latin typeface="Century Gothic"/>
                <a:ea typeface="Century Gothic"/>
                <a:cs typeface="Century Gothic"/>
                <a:sym typeface="Century Gothic"/>
              </a:rPr>
              <a:t>https://twitter.com/chbergma/status/1104338904646385665; </a:t>
            </a:r>
            <a:r>
              <a:rPr lang="en" sz="1200">
                <a:solidFill>
                  <a:schemeClr val="lt1"/>
                </a:solidFill>
                <a:latin typeface="Century Gothic"/>
                <a:ea typeface="Century Gothic"/>
                <a:cs typeface="Century Gothic"/>
                <a:sym typeface="Century Gothic"/>
              </a:rPr>
              <a:t>@turingway, </a:t>
            </a:r>
            <a:r>
              <a:rPr lang="en" sz="1100">
                <a:solidFill>
                  <a:schemeClr val="lt1"/>
                </a:solidFill>
                <a:latin typeface="Century Gothic"/>
                <a:ea typeface="Century Gothic"/>
                <a:cs typeface="Century Gothic"/>
                <a:sym typeface="Century Gothic"/>
              </a:rPr>
              <a:t>DOI: 10.5281/zenodo.4609987</a:t>
            </a:r>
            <a:endParaRPr sz="1100">
              <a:solidFill>
                <a:schemeClr val="lt1"/>
              </a:solidFill>
              <a:latin typeface="Century Gothic"/>
              <a:ea typeface="Century Gothic"/>
              <a:cs typeface="Century Gothic"/>
              <a:sym typeface="Century Gothic"/>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971" name="Shape 1971"/>
        <p:cNvGrpSpPr/>
        <p:nvPr/>
      </p:nvGrpSpPr>
      <p:grpSpPr>
        <a:xfrm>
          <a:off x="0" y="0"/>
          <a:ext cx="0" cy="0"/>
          <a:chOff x="0" y="0"/>
          <a:chExt cx="0" cy="0"/>
        </a:xfrm>
      </p:grpSpPr>
      <p:sp>
        <p:nvSpPr>
          <p:cNvPr id="1972" name="Google Shape;1972;p284"/>
          <p:cNvSpPr txBox="1"/>
          <p:nvPr/>
        </p:nvSpPr>
        <p:spPr>
          <a:xfrm>
            <a:off x="9006435" y="5138442"/>
            <a:ext cx="0" cy="0"/>
          </a:xfrm>
          <a:prstGeom prst="rect">
            <a:avLst/>
          </a:prstGeom>
          <a:noFill/>
          <a:ln>
            <a:noFill/>
          </a:ln>
          <a:effectLst>
            <a:outerShdw blurRad="50800" rotWithShape="0" algn="tl" dir="2700000" dist="38100">
              <a:srgbClr val="000000">
                <a:alpha val="40000"/>
              </a:srgbClr>
            </a:outerShdw>
          </a:effectLst>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600"/>
              <a:buFont typeface="Arial"/>
              <a:buNone/>
            </a:pPr>
            <a:r>
              <a:t/>
            </a:r>
            <a:endParaRPr b="0" i="0" sz="1600" u="none" cap="none" strike="noStrike">
              <a:solidFill>
                <a:srgbClr val="000000"/>
              </a:solidFill>
              <a:latin typeface="Arial"/>
              <a:ea typeface="Arial"/>
              <a:cs typeface="Arial"/>
              <a:sym typeface="Arial"/>
            </a:endParaRPr>
          </a:p>
        </p:txBody>
      </p:sp>
      <p:pic>
        <p:nvPicPr>
          <p:cNvPr descr="A close up of a logo&#10;&#10;Description automatically generated" id="1973" name="Google Shape;1973;p284"/>
          <p:cNvPicPr preferRelativeResize="0"/>
          <p:nvPr/>
        </p:nvPicPr>
        <p:blipFill rotWithShape="1">
          <a:blip r:embed="rId3">
            <a:alphaModFix/>
          </a:blip>
          <a:srcRect b="0" l="0" r="0" t="0"/>
          <a:stretch/>
        </p:blipFill>
        <p:spPr>
          <a:xfrm>
            <a:off x="5728900" y="392314"/>
            <a:ext cx="3277419" cy="2136571"/>
          </a:xfrm>
          <a:prstGeom prst="rect">
            <a:avLst/>
          </a:prstGeom>
          <a:noFill/>
          <a:ln>
            <a:noFill/>
          </a:ln>
          <a:effectLst>
            <a:outerShdw blurRad="50800" rotWithShape="0" algn="t" dir="5400000" dist="38100">
              <a:srgbClr val="000000">
                <a:alpha val="40000"/>
              </a:srgbClr>
            </a:outerShdw>
          </a:effectLst>
        </p:spPr>
      </p:pic>
      <p:pic>
        <p:nvPicPr>
          <p:cNvPr id="1974" name="Google Shape;1974;p284"/>
          <p:cNvPicPr preferRelativeResize="0"/>
          <p:nvPr/>
        </p:nvPicPr>
        <p:blipFill rotWithShape="1">
          <a:blip r:embed="rId4">
            <a:alphaModFix/>
          </a:blip>
          <a:srcRect b="0" l="0" r="0" t="0"/>
          <a:stretch/>
        </p:blipFill>
        <p:spPr>
          <a:xfrm>
            <a:off x="470833" y="255684"/>
            <a:ext cx="1487237" cy="1735026"/>
          </a:xfrm>
          <a:prstGeom prst="rect">
            <a:avLst/>
          </a:prstGeom>
          <a:noFill/>
          <a:ln>
            <a:noFill/>
          </a:ln>
        </p:spPr>
      </p:pic>
      <p:pic>
        <p:nvPicPr>
          <p:cNvPr id="1975" name="Google Shape;1975;p284"/>
          <p:cNvPicPr preferRelativeResize="0"/>
          <p:nvPr/>
        </p:nvPicPr>
        <p:blipFill rotWithShape="1">
          <a:blip r:embed="rId5">
            <a:alphaModFix/>
          </a:blip>
          <a:srcRect b="0" l="0" r="0" t="0"/>
          <a:stretch/>
        </p:blipFill>
        <p:spPr>
          <a:xfrm>
            <a:off x="2449756" y="408262"/>
            <a:ext cx="3173700" cy="2120624"/>
          </a:xfrm>
          <a:prstGeom prst="rect">
            <a:avLst/>
          </a:prstGeom>
          <a:noFill/>
          <a:ln>
            <a:noFill/>
          </a:ln>
          <a:effectLst>
            <a:outerShdw blurRad="50800" rotWithShape="0" algn="t" dir="5400000" dist="38100">
              <a:srgbClr val="000000">
                <a:alpha val="40000"/>
              </a:srgbClr>
            </a:outerShdw>
          </a:effectLst>
        </p:spPr>
      </p:pic>
      <p:pic>
        <p:nvPicPr>
          <p:cNvPr id="1976" name="Google Shape;1976;p284"/>
          <p:cNvPicPr preferRelativeResize="0"/>
          <p:nvPr/>
        </p:nvPicPr>
        <p:blipFill rotWithShape="1">
          <a:blip r:embed="rId6">
            <a:alphaModFix/>
          </a:blip>
          <a:srcRect b="0" l="0" r="0" t="0"/>
          <a:stretch/>
        </p:blipFill>
        <p:spPr>
          <a:xfrm>
            <a:off x="2449755" y="3029145"/>
            <a:ext cx="3173700" cy="2016327"/>
          </a:xfrm>
          <a:prstGeom prst="rect">
            <a:avLst/>
          </a:prstGeom>
          <a:noFill/>
          <a:ln>
            <a:noFill/>
          </a:ln>
          <a:effectLst>
            <a:outerShdw blurRad="50800" rotWithShape="0" algn="t" dir="5400000" dist="38100">
              <a:srgbClr val="000000">
                <a:alpha val="40000"/>
              </a:srgbClr>
            </a:outerShdw>
          </a:effectLst>
        </p:spPr>
      </p:pic>
      <p:pic>
        <p:nvPicPr>
          <p:cNvPr descr="Github Logo - Free social media icons" id="1977" name="Google Shape;1977;p284"/>
          <p:cNvPicPr preferRelativeResize="0"/>
          <p:nvPr/>
        </p:nvPicPr>
        <p:blipFill rotWithShape="1">
          <a:blip r:embed="rId7">
            <a:alphaModFix/>
          </a:blip>
          <a:srcRect b="0" l="0" r="0" t="0"/>
          <a:stretch/>
        </p:blipFill>
        <p:spPr>
          <a:xfrm>
            <a:off x="2921327" y="3161732"/>
            <a:ext cx="430924" cy="430924"/>
          </a:xfrm>
          <a:prstGeom prst="rect">
            <a:avLst/>
          </a:prstGeom>
          <a:noFill/>
          <a:ln>
            <a:noFill/>
          </a:ln>
        </p:spPr>
      </p:pic>
      <p:sp>
        <p:nvSpPr>
          <p:cNvPr id="1978" name="Google Shape;1978;p284"/>
          <p:cNvSpPr txBox="1"/>
          <p:nvPr/>
        </p:nvSpPr>
        <p:spPr>
          <a:xfrm>
            <a:off x="2449753" y="108550"/>
            <a:ext cx="3173700" cy="2943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545454"/>
              </a:buClr>
              <a:buSzPts val="1600"/>
              <a:buFont typeface="Arial"/>
              <a:buNone/>
            </a:pPr>
            <a:r>
              <a:rPr b="0" i="0" lang="en" sz="1600" u="none" cap="none" strike="noStrike">
                <a:solidFill>
                  <a:schemeClr val="lt1"/>
                </a:solidFill>
                <a:latin typeface="Arial"/>
                <a:ea typeface="Arial"/>
                <a:cs typeface="Arial"/>
                <a:sym typeface="Arial"/>
              </a:rPr>
              <a:t>A Book</a:t>
            </a:r>
            <a:endParaRPr b="0" i="0" sz="1600" u="none" cap="none" strike="noStrike">
              <a:solidFill>
                <a:schemeClr val="lt1"/>
              </a:solidFill>
              <a:latin typeface="Arial"/>
              <a:ea typeface="Arial"/>
              <a:cs typeface="Arial"/>
              <a:sym typeface="Arial"/>
            </a:endParaRPr>
          </a:p>
        </p:txBody>
      </p:sp>
      <p:sp>
        <p:nvSpPr>
          <p:cNvPr id="1979" name="Google Shape;1979;p284"/>
          <p:cNvSpPr txBox="1"/>
          <p:nvPr/>
        </p:nvSpPr>
        <p:spPr>
          <a:xfrm>
            <a:off x="2449902" y="2734850"/>
            <a:ext cx="3173700" cy="2943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545454"/>
              </a:buClr>
              <a:buSzPts val="1600"/>
              <a:buFont typeface="Arial"/>
              <a:buNone/>
            </a:pPr>
            <a:r>
              <a:rPr b="0" i="0" lang="en" sz="1600" u="none" cap="none" strike="noStrike">
                <a:solidFill>
                  <a:schemeClr val="lt1"/>
                </a:solidFill>
                <a:latin typeface="Arial"/>
                <a:ea typeface="Arial"/>
                <a:cs typeface="Arial"/>
                <a:sym typeface="Arial"/>
              </a:rPr>
              <a:t>An Open Source Project</a:t>
            </a:r>
            <a:endParaRPr b="0" i="0" sz="1600" u="none" cap="none" strike="noStrike">
              <a:solidFill>
                <a:schemeClr val="lt1"/>
              </a:solidFill>
              <a:latin typeface="Arial"/>
              <a:ea typeface="Arial"/>
              <a:cs typeface="Arial"/>
              <a:sym typeface="Arial"/>
            </a:endParaRPr>
          </a:p>
        </p:txBody>
      </p:sp>
      <p:sp>
        <p:nvSpPr>
          <p:cNvPr id="1980" name="Google Shape;1980;p284"/>
          <p:cNvSpPr txBox="1"/>
          <p:nvPr/>
        </p:nvSpPr>
        <p:spPr>
          <a:xfrm>
            <a:off x="5728820" y="98017"/>
            <a:ext cx="3277500" cy="2943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545454"/>
              </a:buClr>
              <a:buSzPts val="1600"/>
              <a:buFont typeface="Arial"/>
              <a:buNone/>
            </a:pPr>
            <a:r>
              <a:rPr b="0" i="0" lang="en" sz="1600" u="none" cap="none" strike="noStrike">
                <a:solidFill>
                  <a:schemeClr val="lt1"/>
                </a:solidFill>
                <a:latin typeface="Arial"/>
                <a:ea typeface="Arial"/>
                <a:cs typeface="Arial"/>
                <a:sym typeface="Arial"/>
              </a:rPr>
              <a:t>A Community</a:t>
            </a:r>
            <a:endParaRPr b="0" i="0" sz="1600" u="none" cap="none" strike="noStrike">
              <a:solidFill>
                <a:schemeClr val="lt1"/>
              </a:solidFill>
              <a:latin typeface="Arial"/>
              <a:ea typeface="Arial"/>
              <a:cs typeface="Arial"/>
              <a:sym typeface="Arial"/>
            </a:endParaRPr>
          </a:p>
        </p:txBody>
      </p:sp>
      <p:sp>
        <p:nvSpPr>
          <p:cNvPr id="1981" name="Google Shape;1981;p284"/>
          <p:cNvSpPr txBox="1"/>
          <p:nvPr/>
        </p:nvSpPr>
        <p:spPr>
          <a:xfrm>
            <a:off x="5728874" y="2734850"/>
            <a:ext cx="3277500" cy="2943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545454"/>
              </a:buClr>
              <a:buSzPts val="1600"/>
              <a:buFont typeface="Arial"/>
              <a:buNone/>
            </a:pPr>
            <a:r>
              <a:rPr b="0" i="0" lang="en" sz="1600" u="none" cap="none" strike="noStrike">
                <a:solidFill>
                  <a:schemeClr val="lt1"/>
                </a:solidFill>
                <a:latin typeface="Arial"/>
                <a:ea typeface="Arial"/>
                <a:cs typeface="Arial"/>
                <a:sym typeface="Arial"/>
              </a:rPr>
              <a:t>A Culture of Collaboration</a:t>
            </a:r>
            <a:endParaRPr b="0" i="0" sz="1600" u="none" cap="none" strike="noStrike">
              <a:solidFill>
                <a:schemeClr val="lt1"/>
              </a:solidFill>
              <a:latin typeface="Arial"/>
              <a:ea typeface="Arial"/>
              <a:cs typeface="Arial"/>
              <a:sym typeface="Arial"/>
            </a:endParaRPr>
          </a:p>
        </p:txBody>
      </p:sp>
      <p:sp>
        <p:nvSpPr>
          <p:cNvPr id="1982" name="Google Shape;1982;p284"/>
          <p:cNvSpPr/>
          <p:nvPr/>
        </p:nvSpPr>
        <p:spPr>
          <a:xfrm>
            <a:off x="137679" y="2061467"/>
            <a:ext cx="2311800" cy="3062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1400"/>
              <a:buFont typeface="Arial"/>
              <a:buNone/>
            </a:pPr>
            <a:r>
              <a:rPr b="1" i="0" lang="en" sz="1400" u="none" cap="none" strike="noStrike">
                <a:solidFill>
                  <a:schemeClr val="lt1"/>
                </a:solidFill>
                <a:latin typeface="Arial"/>
                <a:ea typeface="Arial"/>
                <a:cs typeface="Arial"/>
                <a:sym typeface="Arial"/>
              </a:rPr>
              <a:t>Book:</a:t>
            </a:r>
            <a:endParaRPr b="0"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90CAC4"/>
              </a:buClr>
              <a:buSzPts val="1400"/>
              <a:buFont typeface="Arial"/>
              <a:buNone/>
            </a:pPr>
            <a:r>
              <a:rPr b="0" i="0" lang="en" sz="1400" u="none" cap="none" strike="noStrike">
                <a:solidFill>
                  <a:srgbClr val="90CAC4"/>
                </a:solidFill>
                <a:latin typeface="Arial"/>
                <a:ea typeface="Arial"/>
                <a:cs typeface="Arial"/>
                <a:sym typeface="Arial"/>
              </a:rPr>
              <a:t>the- turing-way.netlify.app/</a:t>
            </a:r>
            <a:endParaRPr b="0" i="0" sz="1800" u="none" cap="none" strike="noStrike">
              <a:solidFill>
                <a:srgbClr val="90CAC4"/>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1400"/>
              <a:buFont typeface="Arial"/>
              <a:buNone/>
            </a:pPr>
            <a:r>
              <a:rPr b="1" i="0" lang="en" sz="1400" u="none" cap="none" strike="noStrike">
                <a:solidFill>
                  <a:schemeClr val="lt1"/>
                </a:solidFill>
                <a:latin typeface="Arial"/>
                <a:ea typeface="Arial"/>
                <a:cs typeface="Arial"/>
                <a:sym typeface="Arial"/>
              </a:rPr>
              <a:t>GitHub:</a:t>
            </a:r>
            <a:endParaRPr b="0"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90CAC4"/>
              </a:buClr>
              <a:buSzPts val="1400"/>
              <a:buFont typeface="Arial"/>
              <a:buNone/>
            </a:pPr>
            <a:r>
              <a:rPr b="0" i="0" lang="en" sz="1400" u="none" cap="none" strike="noStrike">
                <a:solidFill>
                  <a:srgbClr val="90CAC4"/>
                </a:solidFill>
                <a:latin typeface="Arial"/>
                <a:ea typeface="Arial"/>
                <a:cs typeface="Arial"/>
                <a:sym typeface="Arial"/>
              </a:rPr>
              <a:t>github.com/alan-turing-</a:t>
            </a:r>
            <a:endParaRPr b="0" i="0" sz="1800" u="none" cap="none" strike="noStrike">
              <a:solidFill>
                <a:srgbClr val="90CAC4"/>
              </a:solidFill>
              <a:latin typeface="Arial"/>
              <a:ea typeface="Arial"/>
              <a:cs typeface="Arial"/>
              <a:sym typeface="Arial"/>
            </a:endParaRPr>
          </a:p>
          <a:p>
            <a:pPr indent="0" lvl="0" marL="0" marR="0" rtl="0" algn="l">
              <a:lnSpc>
                <a:spcPct val="100000"/>
              </a:lnSpc>
              <a:spcBef>
                <a:spcPts val="0"/>
              </a:spcBef>
              <a:spcAft>
                <a:spcPts val="0"/>
              </a:spcAft>
              <a:buClr>
                <a:srgbClr val="90CAC4"/>
              </a:buClr>
              <a:buSzPts val="1400"/>
              <a:buFont typeface="Arial"/>
              <a:buNone/>
            </a:pPr>
            <a:r>
              <a:rPr b="0" i="0" lang="en" sz="1400" u="none" cap="none" strike="noStrike">
                <a:solidFill>
                  <a:srgbClr val="90CAC4"/>
                </a:solidFill>
                <a:latin typeface="Arial"/>
                <a:ea typeface="Arial"/>
                <a:cs typeface="Arial"/>
                <a:sym typeface="Arial"/>
              </a:rPr>
              <a:t>institute/the- turing-way</a:t>
            </a:r>
            <a:endParaRPr b="0" i="0" sz="1800" u="none" cap="none" strike="noStrike">
              <a:solidFill>
                <a:srgbClr val="90CAC4"/>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1400"/>
              <a:buFont typeface="Arial"/>
              <a:buNone/>
            </a:pPr>
            <a:r>
              <a:rPr b="1" i="0" lang="en" sz="1400" u="none" cap="none" strike="noStrike">
                <a:solidFill>
                  <a:schemeClr val="lt1"/>
                </a:solidFill>
                <a:latin typeface="Arial"/>
                <a:ea typeface="Arial"/>
                <a:cs typeface="Arial"/>
                <a:sym typeface="Arial"/>
              </a:rPr>
              <a:t>Twitter:</a:t>
            </a:r>
            <a:endParaRPr b="0"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90CAC4"/>
              </a:buClr>
              <a:buSzPts val="1400"/>
              <a:buFont typeface="Arial"/>
              <a:buNone/>
            </a:pPr>
            <a:r>
              <a:rPr b="0" i="0" lang="en" sz="1400" u="none" cap="none" strike="noStrike">
                <a:solidFill>
                  <a:srgbClr val="90CAC4"/>
                </a:solidFill>
                <a:latin typeface="Arial"/>
                <a:ea typeface="Arial"/>
                <a:cs typeface="Arial"/>
                <a:sym typeface="Arial"/>
              </a:rPr>
              <a:t>twitter.com/turingway</a:t>
            </a:r>
            <a:endParaRPr b="0" i="0" sz="1400" u="none" cap="none" strike="noStrike">
              <a:solidFill>
                <a:srgbClr val="90CAC4"/>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2A9686"/>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1400"/>
              <a:buFont typeface="Arial"/>
              <a:buNone/>
            </a:pPr>
            <a:r>
              <a:rPr b="1" i="0" lang="en" sz="1400" u="none" cap="none" strike="noStrike">
                <a:solidFill>
                  <a:schemeClr val="lt1"/>
                </a:solidFill>
                <a:latin typeface="Arial"/>
                <a:ea typeface="Arial"/>
                <a:cs typeface="Arial"/>
                <a:sym typeface="Arial"/>
              </a:rPr>
              <a:t>Email: </a:t>
            </a:r>
            <a:r>
              <a:rPr b="1" i="0" lang="en" sz="1400" u="none" cap="none" strike="noStrike">
                <a:solidFill>
                  <a:schemeClr val="dk1"/>
                </a:solidFill>
                <a:latin typeface="Arial"/>
                <a:ea typeface="Arial"/>
                <a:cs typeface="Arial"/>
                <a:sym typeface="Arial"/>
              </a:rPr>
              <a:t>		</a:t>
            </a:r>
            <a:endParaRPr b="0" i="0" sz="1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90CAC4"/>
              </a:buClr>
              <a:buSzPts val="1400"/>
              <a:buFont typeface="Arial"/>
              <a:buNone/>
            </a:pPr>
            <a:r>
              <a:rPr b="0" i="0" lang="en" sz="1400" u="none" cap="none" strike="noStrike">
                <a:solidFill>
                  <a:srgbClr val="90CAC4"/>
                </a:solidFill>
                <a:latin typeface="Arial"/>
                <a:ea typeface="Arial"/>
                <a:cs typeface="Arial"/>
                <a:sym typeface="Arial"/>
              </a:rPr>
              <a:t>theturingway@gmail.com</a:t>
            </a:r>
            <a:endParaRPr b="0" i="0" sz="1400" u="none" cap="none" strike="noStrike">
              <a:solidFill>
                <a:srgbClr val="90CAC4"/>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2A9686"/>
              </a:solidFill>
              <a:latin typeface="Arial"/>
              <a:ea typeface="Arial"/>
              <a:cs typeface="Arial"/>
              <a:sym typeface="Arial"/>
            </a:endParaRPr>
          </a:p>
          <a:p>
            <a:pPr indent="0" lvl="0" marL="0" marR="0" rtl="0" algn="l">
              <a:lnSpc>
                <a:spcPct val="100000"/>
              </a:lnSpc>
              <a:spcBef>
                <a:spcPts val="0"/>
              </a:spcBef>
              <a:spcAft>
                <a:spcPts val="0"/>
              </a:spcAft>
              <a:buClr>
                <a:srgbClr val="D8D8D8"/>
              </a:buClr>
              <a:buSzPts val="1100"/>
              <a:buFont typeface="Arial"/>
              <a:buNone/>
            </a:pPr>
            <a:r>
              <a:rPr b="0" i="0" lang="en" sz="1100" u="none" cap="none" strike="noStrike">
                <a:solidFill>
                  <a:srgbClr val="D8D8D8"/>
                </a:solidFill>
                <a:latin typeface="Arial"/>
                <a:ea typeface="Arial"/>
                <a:cs typeface="Arial"/>
                <a:sym typeface="Arial"/>
              </a:rPr>
              <a:t>CC-BY 4.0, </a:t>
            </a:r>
            <a:r>
              <a:rPr b="0" i="1" lang="en" sz="1100" u="none" cap="none" strike="noStrike">
                <a:solidFill>
                  <a:srgbClr val="D8D8D8"/>
                </a:solidFill>
                <a:latin typeface="Arial"/>
                <a:ea typeface="Arial"/>
                <a:cs typeface="Arial"/>
                <a:sym typeface="Arial"/>
              </a:rPr>
              <a:t>The Turing Way</a:t>
            </a:r>
            <a:endParaRPr b="0" i="0" sz="1800" u="none" cap="none" strike="noStrike">
              <a:solidFill>
                <a:srgbClr val="D8D8D8"/>
              </a:solidFill>
              <a:latin typeface="Arial"/>
              <a:ea typeface="Arial"/>
              <a:cs typeface="Arial"/>
              <a:sym typeface="Arial"/>
            </a:endParaRPr>
          </a:p>
        </p:txBody>
      </p:sp>
      <p:pic>
        <p:nvPicPr>
          <p:cNvPr id="1983" name="Google Shape;1983;p284"/>
          <p:cNvPicPr preferRelativeResize="0"/>
          <p:nvPr/>
        </p:nvPicPr>
        <p:blipFill rotWithShape="1">
          <a:blip r:embed="rId8">
            <a:alphaModFix/>
          </a:blip>
          <a:srcRect b="0" l="0" r="0" t="0"/>
          <a:stretch/>
        </p:blipFill>
        <p:spPr>
          <a:xfrm>
            <a:off x="5831120" y="3029471"/>
            <a:ext cx="3175199" cy="2016000"/>
          </a:xfrm>
          <a:prstGeom prst="rect">
            <a:avLst/>
          </a:prstGeom>
          <a:noFill/>
          <a:ln>
            <a:noFill/>
          </a:ln>
          <a:effectLst>
            <a:outerShdw blurRad="50800" rotWithShape="0" algn="ctr" dir="5400000" dist="38100">
              <a:srgbClr val="000000">
                <a:alpha val="40000"/>
              </a:srgbClr>
            </a:outerShdw>
          </a:effectLst>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988" name="Shape 1988"/>
        <p:cNvGrpSpPr/>
        <p:nvPr/>
      </p:nvGrpSpPr>
      <p:grpSpPr>
        <a:xfrm>
          <a:off x="0" y="0"/>
          <a:ext cx="0" cy="0"/>
          <a:chOff x="0" y="0"/>
          <a:chExt cx="0" cy="0"/>
        </a:xfrm>
      </p:grpSpPr>
      <p:sp>
        <p:nvSpPr>
          <p:cNvPr id="1989" name="Google Shape;1989;p285"/>
          <p:cNvSpPr txBox="1"/>
          <p:nvPr/>
        </p:nvSpPr>
        <p:spPr>
          <a:xfrm>
            <a:off x="431800" y="2451101"/>
            <a:ext cx="2299200" cy="554100"/>
          </a:xfrm>
          <a:prstGeom prst="rect">
            <a:avLst/>
          </a:prstGeom>
          <a:no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lt1"/>
              </a:buClr>
              <a:buSzPts val="1800"/>
              <a:buFont typeface="Arial"/>
              <a:buNone/>
            </a:pPr>
            <a:r>
              <a:rPr b="0" i="1" lang="en" sz="1800">
                <a:solidFill>
                  <a:schemeClr val="lt1"/>
                </a:solidFill>
                <a:latin typeface="Arial"/>
                <a:ea typeface="Arial"/>
                <a:cs typeface="Arial"/>
                <a:sym typeface="Arial"/>
              </a:rPr>
              <a:t>Develop &amp; share</a:t>
            </a:r>
            <a:endParaRPr b="0" sz="1800">
              <a:solidFill>
                <a:schemeClr val="lt1"/>
              </a:solidFill>
              <a:latin typeface="Arial"/>
              <a:ea typeface="Arial"/>
              <a:cs typeface="Arial"/>
              <a:sym typeface="Arial"/>
            </a:endParaRPr>
          </a:p>
        </p:txBody>
      </p:sp>
      <p:pic>
        <p:nvPicPr>
          <p:cNvPr id="1990" name="Google Shape;1990;p285"/>
          <p:cNvPicPr preferRelativeResize="0"/>
          <p:nvPr/>
        </p:nvPicPr>
        <p:blipFill rotWithShape="1">
          <a:blip r:embed="rId3">
            <a:alphaModFix/>
          </a:blip>
          <a:srcRect b="0" l="0" r="0" t="0"/>
          <a:stretch/>
        </p:blipFill>
        <p:spPr>
          <a:xfrm>
            <a:off x="3422419" y="848304"/>
            <a:ext cx="2299138" cy="1485084"/>
          </a:xfrm>
          <a:prstGeom prst="rect">
            <a:avLst/>
          </a:prstGeom>
          <a:noFill/>
          <a:ln>
            <a:noFill/>
          </a:ln>
        </p:spPr>
      </p:pic>
      <p:pic>
        <p:nvPicPr>
          <p:cNvPr id="1991" name="Google Shape;1991;p285"/>
          <p:cNvPicPr preferRelativeResize="0"/>
          <p:nvPr/>
        </p:nvPicPr>
        <p:blipFill rotWithShape="1">
          <a:blip r:embed="rId4">
            <a:alphaModFix/>
          </a:blip>
          <a:srcRect b="0" l="0" r="0" t="0"/>
          <a:stretch/>
        </p:blipFill>
        <p:spPr>
          <a:xfrm>
            <a:off x="431800" y="3006315"/>
            <a:ext cx="2299138" cy="1485084"/>
          </a:xfrm>
          <a:prstGeom prst="rect">
            <a:avLst/>
          </a:prstGeom>
          <a:noFill/>
          <a:ln>
            <a:noFill/>
          </a:ln>
        </p:spPr>
      </p:pic>
      <p:pic>
        <p:nvPicPr>
          <p:cNvPr id="1992" name="Google Shape;1992;p285"/>
          <p:cNvPicPr preferRelativeResize="0"/>
          <p:nvPr/>
        </p:nvPicPr>
        <p:blipFill rotWithShape="1">
          <a:blip r:embed="rId5">
            <a:alphaModFix/>
          </a:blip>
          <a:srcRect b="0" l="0" r="0" t="0"/>
          <a:stretch/>
        </p:blipFill>
        <p:spPr>
          <a:xfrm>
            <a:off x="6413065" y="833194"/>
            <a:ext cx="2299138" cy="1485084"/>
          </a:xfrm>
          <a:prstGeom prst="rect">
            <a:avLst/>
          </a:prstGeom>
          <a:noFill/>
          <a:ln>
            <a:noFill/>
          </a:ln>
        </p:spPr>
      </p:pic>
      <p:sp>
        <p:nvSpPr>
          <p:cNvPr id="1993" name="Google Shape;1993;p285"/>
          <p:cNvSpPr txBox="1"/>
          <p:nvPr/>
        </p:nvSpPr>
        <p:spPr>
          <a:xfrm>
            <a:off x="6413062" y="2451102"/>
            <a:ext cx="2299200" cy="319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 sz="1800">
                <a:solidFill>
                  <a:schemeClr val="lt1"/>
                </a:solidFill>
                <a:latin typeface="Arial"/>
                <a:ea typeface="Arial"/>
                <a:cs typeface="Arial"/>
                <a:sym typeface="Arial"/>
              </a:rPr>
              <a:t>Share resources</a:t>
            </a:r>
            <a:endParaRPr b="0" sz="1800">
              <a:solidFill>
                <a:schemeClr val="lt1"/>
              </a:solidFill>
              <a:latin typeface="Arial"/>
              <a:ea typeface="Arial"/>
              <a:cs typeface="Arial"/>
              <a:sym typeface="Arial"/>
            </a:endParaRPr>
          </a:p>
        </p:txBody>
      </p:sp>
      <p:sp>
        <p:nvSpPr>
          <p:cNvPr id="1994" name="Google Shape;1994;p285"/>
          <p:cNvSpPr txBox="1"/>
          <p:nvPr/>
        </p:nvSpPr>
        <p:spPr>
          <a:xfrm>
            <a:off x="431799" y="4624222"/>
            <a:ext cx="2299200" cy="319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 sz="1800">
                <a:solidFill>
                  <a:schemeClr val="lt1"/>
                </a:solidFill>
                <a:latin typeface="Arial"/>
                <a:ea typeface="Arial"/>
                <a:cs typeface="Arial"/>
                <a:sym typeface="Arial"/>
              </a:rPr>
              <a:t>Review and update</a:t>
            </a:r>
            <a:endParaRPr b="0" sz="1800">
              <a:solidFill>
                <a:schemeClr val="lt1"/>
              </a:solidFill>
              <a:latin typeface="Arial"/>
              <a:ea typeface="Arial"/>
              <a:cs typeface="Arial"/>
              <a:sym typeface="Arial"/>
            </a:endParaRPr>
          </a:p>
        </p:txBody>
      </p:sp>
      <p:pic>
        <p:nvPicPr>
          <p:cNvPr id="1995" name="Google Shape;1995;p285"/>
          <p:cNvPicPr preferRelativeResize="0"/>
          <p:nvPr/>
        </p:nvPicPr>
        <p:blipFill rotWithShape="1">
          <a:blip r:embed="rId6">
            <a:alphaModFix/>
          </a:blip>
          <a:srcRect b="0" l="0" r="0" t="0"/>
          <a:stretch/>
        </p:blipFill>
        <p:spPr>
          <a:xfrm>
            <a:off x="3422419" y="3016939"/>
            <a:ext cx="2299138" cy="1485084"/>
          </a:xfrm>
          <a:prstGeom prst="rect">
            <a:avLst/>
          </a:prstGeom>
          <a:noFill/>
          <a:ln>
            <a:noFill/>
          </a:ln>
        </p:spPr>
      </p:pic>
      <p:sp>
        <p:nvSpPr>
          <p:cNvPr id="1996" name="Google Shape;1996;p285"/>
          <p:cNvSpPr txBox="1"/>
          <p:nvPr/>
        </p:nvSpPr>
        <p:spPr>
          <a:xfrm>
            <a:off x="3422419" y="2390381"/>
            <a:ext cx="2299200" cy="319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 sz="1800">
                <a:solidFill>
                  <a:schemeClr val="lt1"/>
                </a:solidFill>
                <a:latin typeface="Arial"/>
                <a:ea typeface="Arial"/>
                <a:cs typeface="Arial"/>
                <a:sym typeface="Arial"/>
              </a:rPr>
              <a:t>Maintain &amp; improve</a:t>
            </a:r>
            <a:endParaRPr b="0" sz="1800">
              <a:solidFill>
                <a:schemeClr val="lt1"/>
              </a:solidFill>
              <a:latin typeface="Arial"/>
              <a:ea typeface="Arial"/>
              <a:cs typeface="Arial"/>
              <a:sym typeface="Arial"/>
            </a:endParaRPr>
          </a:p>
        </p:txBody>
      </p:sp>
      <p:sp>
        <p:nvSpPr>
          <p:cNvPr id="1997" name="Google Shape;1997;p285"/>
          <p:cNvSpPr txBox="1"/>
          <p:nvPr/>
        </p:nvSpPr>
        <p:spPr>
          <a:xfrm>
            <a:off x="3425386" y="4624222"/>
            <a:ext cx="2299200" cy="319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 sz="1800">
                <a:solidFill>
                  <a:schemeClr val="lt1"/>
                </a:solidFill>
                <a:latin typeface="Arial"/>
                <a:ea typeface="Arial"/>
                <a:cs typeface="Arial"/>
                <a:sym typeface="Arial"/>
              </a:rPr>
              <a:t>Make it global</a:t>
            </a:r>
            <a:endParaRPr b="0" sz="1800">
              <a:solidFill>
                <a:schemeClr val="lt1"/>
              </a:solidFill>
              <a:latin typeface="Arial"/>
              <a:ea typeface="Arial"/>
              <a:cs typeface="Arial"/>
              <a:sym typeface="Arial"/>
            </a:endParaRPr>
          </a:p>
        </p:txBody>
      </p:sp>
      <p:sp>
        <p:nvSpPr>
          <p:cNvPr id="1998" name="Google Shape;1998;p285"/>
          <p:cNvSpPr txBox="1"/>
          <p:nvPr/>
        </p:nvSpPr>
        <p:spPr>
          <a:xfrm>
            <a:off x="6413062" y="4613043"/>
            <a:ext cx="2299200" cy="3198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chemeClr val="lt1"/>
              </a:buClr>
              <a:buSzPts val="1800"/>
              <a:buFont typeface="Arial"/>
              <a:buNone/>
            </a:pPr>
            <a:r>
              <a:rPr b="0" i="1" lang="en" sz="1800">
                <a:solidFill>
                  <a:schemeClr val="lt1"/>
                </a:solidFill>
                <a:latin typeface="Arial"/>
                <a:ea typeface="Arial"/>
                <a:cs typeface="Arial"/>
                <a:sym typeface="Arial"/>
              </a:rPr>
              <a:t>Share best practices</a:t>
            </a:r>
            <a:endParaRPr b="0" sz="1800">
              <a:solidFill>
                <a:schemeClr val="lt1"/>
              </a:solidFill>
              <a:latin typeface="Arial"/>
              <a:ea typeface="Arial"/>
              <a:cs typeface="Arial"/>
              <a:sym typeface="Arial"/>
            </a:endParaRPr>
          </a:p>
        </p:txBody>
      </p:sp>
      <p:sp>
        <p:nvSpPr>
          <p:cNvPr id="1999" name="Google Shape;1999;p285"/>
          <p:cNvSpPr txBox="1"/>
          <p:nvPr/>
        </p:nvSpPr>
        <p:spPr>
          <a:xfrm>
            <a:off x="228600" y="57895"/>
            <a:ext cx="8751000" cy="653100"/>
          </a:xfrm>
          <a:prstGeom prst="rect">
            <a:avLst/>
          </a:prstGeom>
          <a:noFill/>
          <a:ln>
            <a:noFill/>
          </a:ln>
        </p:spPr>
        <p:txBody>
          <a:bodyPr anchorCtr="0" anchor="b" bIns="91425" lIns="91425" spcFirstLastPara="1" rIns="91425" wrap="square" tIns="91425">
            <a:noAutofit/>
          </a:bodyPr>
          <a:lstStyle/>
          <a:p>
            <a:pPr indent="0" lvl="0" marL="0" marR="0" rtl="0" algn="ctr">
              <a:lnSpc>
                <a:spcPct val="85000"/>
              </a:lnSpc>
              <a:spcBef>
                <a:spcPts val="0"/>
              </a:spcBef>
              <a:spcAft>
                <a:spcPts val="0"/>
              </a:spcAft>
              <a:buClr>
                <a:schemeClr val="lt1"/>
              </a:buClr>
              <a:buSzPts val="2800"/>
              <a:buFont typeface="Arial"/>
              <a:buNone/>
            </a:pPr>
            <a:r>
              <a:rPr b="0" lang="en" sz="2800" u="none" cap="none" strike="noStrike">
                <a:solidFill>
                  <a:schemeClr val="lt1"/>
                </a:solidFill>
                <a:latin typeface="Arial"/>
                <a:ea typeface="Arial"/>
                <a:cs typeface="Arial"/>
                <a:sym typeface="Arial"/>
              </a:rPr>
              <a:t>Pathways for </a:t>
            </a:r>
            <a:r>
              <a:rPr b="0" lang="en" sz="2800">
                <a:solidFill>
                  <a:schemeClr val="lt1"/>
                </a:solidFill>
                <a:latin typeface="Arial"/>
                <a:ea typeface="Arial"/>
                <a:cs typeface="Arial"/>
                <a:sym typeface="Arial"/>
              </a:rPr>
              <a:t>Collaboration</a:t>
            </a:r>
            <a:endParaRPr b="0" sz="2800" u="none" cap="none" strike="noStrike">
              <a:solidFill>
                <a:schemeClr val="lt1"/>
              </a:solidFill>
              <a:latin typeface="Arial"/>
              <a:ea typeface="Arial"/>
              <a:cs typeface="Arial"/>
              <a:sym typeface="Arial"/>
            </a:endParaRPr>
          </a:p>
        </p:txBody>
      </p:sp>
      <p:pic>
        <p:nvPicPr>
          <p:cNvPr id="2000" name="Google Shape;2000;p285"/>
          <p:cNvPicPr preferRelativeResize="0"/>
          <p:nvPr/>
        </p:nvPicPr>
        <p:blipFill rotWithShape="1">
          <a:blip r:embed="rId7">
            <a:alphaModFix/>
          </a:blip>
          <a:srcRect b="0" l="0" r="0" t="0"/>
          <a:stretch/>
        </p:blipFill>
        <p:spPr>
          <a:xfrm>
            <a:off x="6413038" y="3016939"/>
            <a:ext cx="2299138" cy="1474460"/>
          </a:xfrm>
          <a:prstGeom prst="rect">
            <a:avLst/>
          </a:prstGeom>
          <a:noFill/>
          <a:ln>
            <a:noFill/>
          </a:ln>
        </p:spPr>
      </p:pic>
      <p:cxnSp>
        <p:nvCxnSpPr>
          <p:cNvPr id="2001" name="Google Shape;2001;p285"/>
          <p:cNvCxnSpPr/>
          <p:nvPr/>
        </p:nvCxnSpPr>
        <p:spPr>
          <a:xfrm rot="10800000">
            <a:off x="431876" y="698469"/>
            <a:ext cx="8280300" cy="0"/>
          </a:xfrm>
          <a:prstGeom prst="straightConnector1">
            <a:avLst/>
          </a:prstGeom>
          <a:noFill/>
          <a:ln cap="flat" cmpd="sng" w="28575">
            <a:solidFill>
              <a:schemeClr val="lt1"/>
            </a:solidFill>
            <a:prstDash val="solid"/>
            <a:miter lim="800000"/>
            <a:headEnd len="sm" w="sm" type="none"/>
            <a:tailEnd len="sm" w="sm" type="none"/>
          </a:ln>
        </p:spPr>
      </p:cxnSp>
      <p:pic>
        <p:nvPicPr>
          <p:cNvPr descr="Text, whiteboard&#10;&#10;Description automatically generated" id="2002" name="Google Shape;2002;p285"/>
          <p:cNvPicPr preferRelativeResize="0"/>
          <p:nvPr/>
        </p:nvPicPr>
        <p:blipFill rotWithShape="1">
          <a:blip r:embed="rId8">
            <a:alphaModFix/>
          </a:blip>
          <a:srcRect b="0" l="0" r="0" t="0"/>
          <a:stretch/>
        </p:blipFill>
        <p:spPr>
          <a:xfrm>
            <a:off x="431794" y="828005"/>
            <a:ext cx="2299118" cy="1505383"/>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7" name="Shape 2007"/>
        <p:cNvGrpSpPr/>
        <p:nvPr/>
      </p:nvGrpSpPr>
      <p:grpSpPr>
        <a:xfrm>
          <a:off x="0" y="0"/>
          <a:ext cx="0" cy="0"/>
          <a:chOff x="0" y="0"/>
          <a:chExt cx="0" cy="0"/>
        </a:xfrm>
      </p:grpSpPr>
      <p:sp>
        <p:nvSpPr>
          <p:cNvPr id="2008" name="Google Shape;2008;p286"/>
          <p:cNvSpPr txBox="1"/>
          <p:nvPr>
            <p:ph idx="1" type="body"/>
          </p:nvPr>
        </p:nvSpPr>
        <p:spPr>
          <a:xfrm>
            <a:off x="431799" y="726964"/>
            <a:ext cx="8601000" cy="545100"/>
          </a:xfrm>
          <a:prstGeom prst="rect">
            <a:avLst/>
          </a:prstGeom>
          <a:noFill/>
          <a:ln>
            <a:noFill/>
          </a:ln>
        </p:spPr>
        <p:txBody>
          <a:bodyPr anchorCtr="0" anchor="t" bIns="0" lIns="0" spcFirstLastPara="1" rIns="0" wrap="square" tIns="0">
            <a:noAutofit/>
          </a:bodyPr>
          <a:lstStyle/>
          <a:p>
            <a:pPr indent="0" lvl="0" marL="0" rtl="0" algn="l">
              <a:lnSpc>
                <a:spcPct val="117857"/>
              </a:lnSpc>
              <a:spcBef>
                <a:spcPts val="0"/>
              </a:spcBef>
              <a:spcAft>
                <a:spcPts val="0"/>
              </a:spcAft>
              <a:buClr>
                <a:schemeClr val="lt1"/>
              </a:buClr>
              <a:buSzPts val="2800"/>
              <a:buNone/>
            </a:pPr>
            <a:r>
              <a:rPr lang="en">
                <a:latin typeface="Arial"/>
                <a:ea typeface="Arial"/>
                <a:cs typeface="Arial"/>
                <a:sym typeface="Arial"/>
              </a:rPr>
              <a:t>Project and community growth</a:t>
            </a:r>
            <a:endParaRPr/>
          </a:p>
        </p:txBody>
      </p:sp>
      <p:sp>
        <p:nvSpPr>
          <p:cNvPr id="2009" name="Google Shape;2009;p286"/>
          <p:cNvSpPr txBox="1"/>
          <p:nvPr>
            <p:ph idx="4" type="body"/>
          </p:nvPr>
        </p:nvSpPr>
        <p:spPr>
          <a:xfrm>
            <a:off x="0" y="4300500"/>
            <a:ext cx="9299700" cy="863700"/>
          </a:xfrm>
          <a:prstGeom prst="rect">
            <a:avLst/>
          </a:prstGeom>
          <a:noFill/>
          <a:ln>
            <a:noFill/>
          </a:ln>
        </p:spPr>
        <p:txBody>
          <a:bodyPr anchorCtr="0" anchor="b" bIns="72000" lIns="0" spcFirstLastPara="1" rIns="108000" wrap="square" tIns="0">
            <a:noAutofit/>
          </a:bodyPr>
          <a:lstStyle/>
          <a:p>
            <a:pPr indent="0" lvl="0" marL="0" rtl="0" algn="ctr">
              <a:lnSpc>
                <a:spcPct val="114000"/>
              </a:lnSpc>
              <a:spcBef>
                <a:spcPts val="0"/>
              </a:spcBef>
              <a:spcAft>
                <a:spcPts val="0"/>
              </a:spcAft>
              <a:buClr>
                <a:schemeClr val="lt1"/>
              </a:buClr>
              <a:buSzPts val="1200"/>
              <a:buNone/>
            </a:pPr>
            <a:r>
              <a:rPr lang="en" sz="1200">
                <a:latin typeface="Arial"/>
                <a:ea typeface="Arial"/>
                <a:cs typeface="Arial"/>
                <a:sym typeface="Arial"/>
              </a:rPr>
              <a:t>@</a:t>
            </a:r>
            <a:r>
              <a:rPr lang="en" sz="1200"/>
              <a:t>drsarahlgibson,</a:t>
            </a:r>
            <a:r>
              <a:rPr lang="en" sz="1200">
                <a:latin typeface="Arial"/>
                <a:ea typeface="Arial"/>
                <a:cs typeface="Arial"/>
                <a:sym typeface="Arial"/>
              </a:rPr>
              <a:t> @turingway, CC-BY 4.0, https://star-history.t9t.io/#alan-turing-institute/the-turing-way, DOI: </a:t>
            </a:r>
            <a:r>
              <a:rPr lang="en" sz="1200"/>
              <a:t>10.5281/zenodo.</a:t>
            </a:r>
            <a:r>
              <a:rPr lang="en" sz="1200"/>
              <a:t>7339751</a:t>
            </a:r>
            <a:endParaRPr sz="1200">
              <a:latin typeface="Arial"/>
              <a:ea typeface="Arial"/>
              <a:cs typeface="Arial"/>
              <a:sym typeface="Arial"/>
            </a:endParaRPr>
          </a:p>
        </p:txBody>
      </p:sp>
      <p:sp>
        <p:nvSpPr>
          <p:cNvPr id="2010" name="Google Shape;2010;p286"/>
          <p:cNvSpPr/>
          <p:nvPr/>
        </p:nvSpPr>
        <p:spPr>
          <a:xfrm>
            <a:off x="349825" y="1558075"/>
            <a:ext cx="4441200" cy="2169900"/>
          </a:xfrm>
          <a:prstGeom prst="rect">
            <a:avLst/>
          </a:prstGeom>
          <a:noFill/>
          <a:ln>
            <a:noFill/>
          </a:ln>
        </p:spPr>
        <p:txBody>
          <a:bodyPr anchorCtr="0" anchor="t" bIns="45700" lIns="91425" spcFirstLastPara="1" rIns="91425" wrap="square" tIns="45700">
            <a:noAutofit/>
          </a:bodyPr>
          <a:lstStyle/>
          <a:p>
            <a:pPr indent="-323850" lvl="0" marL="342900" marR="0" rtl="0" algn="l">
              <a:lnSpc>
                <a:spcPct val="115000"/>
              </a:lnSpc>
              <a:spcBef>
                <a:spcPts val="1000"/>
              </a:spcBef>
              <a:spcAft>
                <a:spcPts val="0"/>
              </a:spcAft>
              <a:buClr>
                <a:schemeClr val="lt1"/>
              </a:buClr>
              <a:buSzPts val="2000"/>
              <a:buFont typeface="Arial"/>
              <a:buChar char="•"/>
            </a:pPr>
            <a:r>
              <a:rPr b="0" i="0" lang="en" sz="2000" u="none" cap="none" strike="noStrike">
                <a:solidFill>
                  <a:schemeClr val="lt1"/>
                </a:solidFill>
                <a:latin typeface="Arial"/>
                <a:ea typeface="Arial"/>
                <a:cs typeface="Arial"/>
                <a:sym typeface="Arial"/>
              </a:rPr>
              <a:t>3 years, &gt;250 Live Chapters</a:t>
            </a:r>
            <a:endParaRPr b="0" i="0" sz="700" u="none" cap="none" strike="noStrike">
              <a:solidFill>
                <a:schemeClr val="lt1"/>
              </a:solidFill>
              <a:latin typeface="Arial"/>
              <a:ea typeface="Arial"/>
              <a:cs typeface="Arial"/>
              <a:sym typeface="Arial"/>
            </a:endParaRPr>
          </a:p>
          <a:p>
            <a:pPr indent="-323850" lvl="0" marL="342900" marR="0" rtl="0" algn="l">
              <a:lnSpc>
                <a:spcPct val="115000"/>
              </a:lnSpc>
              <a:spcBef>
                <a:spcPts val="1000"/>
              </a:spcBef>
              <a:spcAft>
                <a:spcPts val="0"/>
              </a:spcAft>
              <a:buClr>
                <a:schemeClr val="lt1"/>
              </a:buClr>
              <a:buSzPts val="2000"/>
              <a:buFont typeface="Arial"/>
              <a:buChar char="•"/>
            </a:pPr>
            <a:r>
              <a:rPr b="0" i="0" lang="en" sz="2000" u="none" cap="none" strike="noStrike">
                <a:solidFill>
                  <a:schemeClr val="lt1"/>
                </a:solidFill>
                <a:latin typeface="Arial"/>
                <a:ea typeface="Arial"/>
                <a:cs typeface="Arial"/>
                <a:sym typeface="Arial"/>
              </a:rPr>
              <a:t>Community resources, events, guidance, templates, training</a:t>
            </a:r>
            <a:endParaRPr b="0" i="0" sz="700" u="none" cap="none" strike="noStrike">
              <a:solidFill>
                <a:schemeClr val="lt1"/>
              </a:solidFill>
              <a:latin typeface="Arial"/>
              <a:ea typeface="Arial"/>
              <a:cs typeface="Arial"/>
              <a:sym typeface="Arial"/>
            </a:endParaRPr>
          </a:p>
          <a:p>
            <a:pPr indent="-323850" lvl="0" marL="342900" marR="0" rtl="0" algn="l">
              <a:lnSpc>
                <a:spcPct val="115000"/>
              </a:lnSpc>
              <a:spcBef>
                <a:spcPts val="1000"/>
              </a:spcBef>
              <a:spcAft>
                <a:spcPts val="0"/>
              </a:spcAft>
              <a:buClr>
                <a:schemeClr val="lt1"/>
              </a:buClr>
              <a:buSzPts val="2000"/>
              <a:buFont typeface="Arial"/>
              <a:buChar char="•"/>
            </a:pPr>
            <a:r>
              <a:rPr lang="en" sz="2000">
                <a:solidFill>
                  <a:schemeClr val="lt1"/>
                </a:solidFill>
              </a:rPr>
              <a:t>40</a:t>
            </a:r>
            <a:r>
              <a:rPr b="0" i="0" lang="en" sz="2000" u="none" cap="none" strike="noStrike">
                <a:solidFill>
                  <a:schemeClr val="lt1"/>
                </a:solidFill>
                <a:latin typeface="Arial"/>
                <a:ea typeface="Arial"/>
                <a:cs typeface="Arial"/>
                <a:sym typeface="Arial"/>
              </a:rPr>
              <a:t>0+ direct GitHub contributors and thousands of users</a:t>
            </a:r>
            <a:endParaRPr b="0" i="1" sz="2000" u="none" cap="none" strike="noStrike">
              <a:solidFill>
                <a:schemeClr val="lt1"/>
              </a:solidFill>
              <a:latin typeface="Arial"/>
              <a:ea typeface="Arial"/>
              <a:cs typeface="Arial"/>
              <a:sym typeface="Arial"/>
            </a:endParaRPr>
          </a:p>
        </p:txBody>
      </p:sp>
      <p:pic>
        <p:nvPicPr>
          <p:cNvPr descr="Free Icon Download | Github Logo" id="2011" name="Google Shape;2011;p286"/>
          <p:cNvPicPr preferRelativeResize="0"/>
          <p:nvPr/>
        </p:nvPicPr>
        <p:blipFill rotWithShape="1">
          <a:blip r:embed="rId3">
            <a:alphaModFix/>
          </a:blip>
          <a:srcRect b="0" l="0" r="0" t="0"/>
          <a:stretch/>
        </p:blipFill>
        <p:spPr>
          <a:xfrm>
            <a:off x="5143626" y="4095846"/>
            <a:ext cx="630575" cy="609108"/>
          </a:xfrm>
          <a:prstGeom prst="rect">
            <a:avLst/>
          </a:prstGeom>
          <a:solidFill>
            <a:srgbClr val="FFFFFF"/>
          </a:solidFill>
          <a:ln>
            <a:noFill/>
          </a:ln>
        </p:spPr>
      </p:pic>
      <p:pic>
        <p:nvPicPr>
          <p:cNvPr descr="TinyLetter Reviews 2021: Details, Pricing, &amp; Features | G2" id="2012" name="Google Shape;2012;p286"/>
          <p:cNvPicPr preferRelativeResize="0"/>
          <p:nvPr/>
        </p:nvPicPr>
        <p:blipFill rotWithShape="1">
          <a:blip r:embed="rId4">
            <a:alphaModFix/>
          </a:blip>
          <a:srcRect b="0" l="32079" r="31160" t="0"/>
          <a:stretch/>
        </p:blipFill>
        <p:spPr>
          <a:xfrm>
            <a:off x="6197395" y="3949194"/>
            <a:ext cx="693929" cy="991108"/>
          </a:xfrm>
          <a:prstGeom prst="rect">
            <a:avLst/>
          </a:prstGeom>
          <a:noFill/>
          <a:ln>
            <a:noFill/>
          </a:ln>
        </p:spPr>
      </p:pic>
      <p:pic>
        <p:nvPicPr>
          <p:cNvPr descr="Twitter icon: blue" id="2013" name="Google Shape;2013;p286"/>
          <p:cNvPicPr preferRelativeResize="0"/>
          <p:nvPr/>
        </p:nvPicPr>
        <p:blipFill rotWithShape="1">
          <a:blip r:embed="rId5">
            <a:alphaModFix/>
          </a:blip>
          <a:srcRect b="0" l="0" r="0" t="0"/>
          <a:stretch/>
        </p:blipFill>
        <p:spPr>
          <a:xfrm>
            <a:off x="7180520" y="3916091"/>
            <a:ext cx="991437" cy="991437"/>
          </a:xfrm>
          <a:prstGeom prst="rect">
            <a:avLst/>
          </a:prstGeom>
          <a:noFill/>
          <a:ln>
            <a:noFill/>
          </a:ln>
        </p:spPr>
      </p:pic>
      <p:pic>
        <p:nvPicPr>
          <p:cNvPr descr="Slack App Integration for RingCentral | RingCentral App Gallery" id="2014" name="Google Shape;2014;p286"/>
          <p:cNvPicPr preferRelativeResize="0"/>
          <p:nvPr/>
        </p:nvPicPr>
        <p:blipFill rotWithShape="1">
          <a:blip r:embed="rId6">
            <a:alphaModFix/>
          </a:blip>
          <a:srcRect b="0" l="0" r="0" t="0"/>
          <a:stretch/>
        </p:blipFill>
        <p:spPr>
          <a:xfrm>
            <a:off x="8243926" y="4031727"/>
            <a:ext cx="679871" cy="679871"/>
          </a:xfrm>
          <a:prstGeom prst="rect">
            <a:avLst/>
          </a:prstGeom>
          <a:noFill/>
          <a:ln>
            <a:noFill/>
          </a:ln>
        </p:spPr>
      </p:pic>
      <p:pic>
        <p:nvPicPr>
          <p:cNvPr id="2015" name="Google Shape;2015;p286"/>
          <p:cNvPicPr preferRelativeResize="0"/>
          <p:nvPr/>
        </p:nvPicPr>
        <p:blipFill rotWithShape="1">
          <a:blip r:embed="rId7">
            <a:alphaModFix/>
          </a:blip>
          <a:srcRect b="0" l="0" r="0" t="0"/>
          <a:stretch/>
        </p:blipFill>
        <p:spPr>
          <a:xfrm>
            <a:off x="823636" y="4176372"/>
            <a:ext cx="1366299" cy="520817"/>
          </a:xfrm>
          <a:prstGeom prst="rect">
            <a:avLst/>
          </a:prstGeom>
          <a:noFill/>
          <a:ln>
            <a:noFill/>
          </a:ln>
        </p:spPr>
      </p:pic>
      <p:sp>
        <p:nvSpPr>
          <p:cNvPr id="2016" name="Google Shape;2016;p286"/>
          <p:cNvSpPr/>
          <p:nvPr/>
        </p:nvSpPr>
        <p:spPr>
          <a:xfrm>
            <a:off x="835829" y="3905660"/>
            <a:ext cx="3077100" cy="27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90CAC4"/>
                </a:solidFill>
                <a:latin typeface="Arial"/>
                <a:ea typeface="Arial"/>
                <a:cs typeface="Arial"/>
                <a:sym typeface="Arial"/>
              </a:rPr>
              <a:t>https://zenodo.org/record/3332807</a:t>
            </a:r>
            <a:endParaRPr b="0" i="0" sz="1400" u="none" cap="none" strike="noStrike">
              <a:solidFill>
                <a:srgbClr val="000000"/>
              </a:solidFill>
              <a:latin typeface="Arial"/>
              <a:ea typeface="Arial"/>
              <a:cs typeface="Arial"/>
              <a:sym typeface="Arial"/>
            </a:endParaRPr>
          </a:p>
        </p:txBody>
      </p:sp>
      <p:grpSp>
        <p:nvGrpSpPr>
          <p:cNvPr id="2017" name="Google Shape;2017;p286"/>
          <p:cNvGrpSpPr/>
          <p:nvPr/>
        </p:nvGrpSpPr>
        <p:grpSpPr>
          <a:xfrm>
            <a:off x="5112612" y="1253568"/>
            <a:ext cx="3723069" cy="2606374"/>
            <a:chOff x="2300550" y="815711"/>
            <a:chExt cx="4280374" cy="2822890"/>
          </a:xfrm>
        </p:grpSpPr>
        <p:pic>
          <p:nvPicPr>
            <p:cNvPr id="2018" name="Google Shape;2018;p286"/>
            <p:cNvPicPr preferRelativeResize="0"/>
            <p:nvPr/>
          </p:nvPicPr>
          <p:blipFill rotWithShape="1">
            <a:blip r:embed="rId8">
              <a:alphaModFix/>
            </a:blip>
            <a:srcRect b="0" l="0" r="0" t="0"/>
            <a:stretch/>
          </p:blipFill>
          <p:spPr>
            <a:xfrm>
              <a:off x="2300550" y="815711"/>
              <a:ext cx="4280374" cy="2822890"/>
            </a:xfrm>
            <a:prstGeom prst="rect">
              <a:avLst/>
            </a:prstGeom>
            <a:noFill/>
            <a:ln>
              <a:noFill/>
            </a:ln>
          </p:spPr>
        </p:pic>
        <p:pic>
          <p:nvPicPr>
            <p:cNvPr id="2019" name="Google Shape;2019;p286"/>
            <p:cNvPicPr preferRelativeResize="0"/>
            <p:nvPr/>
          </p:nvPicPr>
          <p:blipFill rotWithShape="1">
            <a:blip r:embed="rId9">
              <a:alphaModFix/>
            </a:blip>
            <a:srcRect b="0" l="0" r="0" t="0"/>
            <a:stretch/>
          </p:blipFill>
          <p:spPr>
            <a:xfrm>
              <a:off x="4896846" y="2904900"/>
              <a:ext cx="1552750" cy="290400"/>
            </a:xfrm>
            <a:prstGeom prst="rect">
              <a:avLst/>
            </a:prstGeom>
            <a:noFill/>
            <a:ln>
              <a:noFill/>
            </a:ln>
          </p:spPr>
        </p:pic>
      </p:grpSp>
      <p:pic>
        <p:nvPicPr>
          <p:cNvPr id="2020" name="Google Shape;2020;p286"/>
          <p:cNvPicPr preferRelativeResize="0"/>
          <p:nvPr/>
        </p:nvPicPr>
        <p:blipFill>
          <a:blip r:embed="rId10">
            <a:alphaModFix/>
          </a:blip>
          <a:stretch>
            <a:fillRect/>
          </a:stretch>
        </p:blipFill>
        <p:spPr>
          <a:xfrm>
            <a:off x="2277526" y="4176375"/>
            <a:ext cx="1762390" cy="52082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4" name="Shape 2024"/>
        <p:cNvGrpSpPr/>
        <p:nvPr/>
      </p:nvGrpSpPr>
      <p:grpSpPr>
        <a:xfrm>
          <a:off x="0" y="0"/>
          <a:ext cx="0" cy="0"/>
          <a:chOff x="0" y="0"/>
          <a:chExt cx="0" cy="0"/>
        </a:xfrm>
      </p:grpSpPr>
      <p:sp>
        <p:nvSpPr>
          <p:cNvPr id="2025" name="Google Shape;2025;p287"/>
          <p:cNvSpPr txBox="1"/>
          <p:nvPr>
            <p:ph idx="1" type="body"/>
          </p:nvPr>
        </p:nvSpPr>
        <p:spPr>
          <a:xfrm>
            <a:off x="431800" y="411163"/>
            <a:ext cx="8280300" cy="701400"/>
          </a:xfrm>
          <a:prstGeom prst="rect">
            <a:avLst/>
          </a:prstGeom>
        </p:spPr>
        <p:txBody>
          <a:bodyPr anchorCtr="0" anchor="b" bIns="0" lIns="0" spcFirstLastPara="1" rIns="0" wrap="square" tIns="0">
            <a:normAutofit fontScale="77500" lnSpcReduction="20000"/>
          </a:bodyPr>
          <a:lstStyle/>
          <a:p>
            <a:pPr indent="0" lvl="0" marL="0" rtl="0" algn="l">
              <a:spcBef>
                <a:spcPts val="0"/>
              </a:spcBef>
              <a:spcAft>
                <a:spcPts val="800"/>
              </a:spcAft>
              <a:buNone/>
            </a:pPr>
            <a:r>
              <a:rPr lang="en"/>
              <a:t>Open Science in other domains: Environmental Data Science Book</a:t>
            </a:r>
            <a:endParaRPr/>
          </a:p>
        </p:txBody>
      </p:sp>
      <p:sp>
        <p:nvSpPr>
          <p:cNvPr id="2026" name="Google Shape;2026;p287"/>
          <p:cNvSpPr txBox="1"/>
          <p:nvPr>
            <p:ph idx="2" type="body"/>
          </p:nvPr>
        </p:nvSpPr>
        <p:spPr>
          <a:xfrm>
            <a:off x="431800" y="1447800"/>
            <a:ext cx="4647300" cy="2651700"/>
          </a:xfrm>
          <a:prstGeom prst="rect">
            <a:avLst/>
          </a:prstGeom>
        </p:spPr>
        <p:txBody>
          <a:bodyPr anchorCtr="0" anchor="t" bIns="0" lIns="0" spcFirstLastPara="1" rIns="0" wrap="square" tIns="0">
            <a:normAutofit fontScale="85000" lnSpcReduction="20000"/>
          </a:bodyPr>
          <a:lstStyle/>
          <a:p>
            <a:pPr indent="-379730" lvl="0" marL="457200" rtl="0" algn="l">
              <a:lnSpc>
                <a:spcPct val="100000"/>
              </a:lnSpc>
              <a:spcBef>
                <a:spcPts val="0"/>
              </a:spcBef>
              <a:spcAft>
                <a:spcPts val="0"/>
              </a:spcAft>
              <a:buSzPct val="100000"/>
              <a:buChar char="●"/>
            </a:pPr>
            <a:r>
              <a:rPr lang="en"/>
              <a:t>Supports publication of data, research, and open source tools for collaborative, reproducible, and transparent environmental science</a:t>
            </a:r>
            <a:endParaRPr/>
          </a:p>
          <a:p>
            <a:pPr indent="-379730" lvl="0" marL="457200" rtl="0" algn="l">
              <a:lnSpc>
                <a:spcPct val="100000"/>
              </a:lnSpc>
              <a:spcBef>
                <a:spcPts val="1000"/>
              </a:spcBef>
              <a:spcAft>
                <a:spcPts val="1000"/>
              </a:spcAft>
              <a:buSzPct val="100000"/>
              <a:buChar char="●"/>
            </a:pPr>
            <a:r>
              <a:rPr lang="en"/>
              <a:t>Community-based model replicated from </a:t>
            </a:r>
            <a:r>
              <a:rPr i="1" lang="en"/>
              <a:t>The Turing Way</a:t>
            </a:r>
            <a:endParaRPr i="1"/>
          </a:p>
        </p:txBody>
      </p:sp>
      <p:pic>
        <p:nvPicPr>
          <p:cNvPr id="2027" name="Google Shape;2027;p287"/>
          <p:cNvPicPr preferRelativeResize="0"/>
          <p:nvPr/>
        </p:nvPicPr>
        <p:blipFill>
          <a:blip r:embed="rId3">
            <a:alphaModFix/>
          </a:blip>
          <a:stretch>
            <a:fillRect/>
          </a:stretch>
        </p:blipFill>
        <p:spPr>
          <a:xfrm>
            <a:off x="5237475" y="1112579"/>
            <a:ext cx="3754126" cy="3092225"/>
          </a:xfrm>
          <a:prstGeom prst="rect">
            <a:avLst/>
          </a:prstGeom>
          <a:noFill/>
          <a:ln>
            <a:noFill/>
          </a:ln>
        </p:spPr>
      </p:pic>
      <p:sp>
        <p:nvSpPr>
          <p:cNvPr id="2028" name="Google Shape;2028;p287"/>
          <p:cNvSpPr txBox="1"/>
          <p:nvPr/>
        </p:nvSpPr>
        <p:spPr>
          <a:xfrm>
            <a:off x="2949598" y="4834200"/>
            <a:ext cx="61944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a:solidFill>
                  <a:schemeClr val="lt1"/>
                </a:solidFill>
              </a:rPr>
              <a:t>@drsarahlgibson</a:t>
            </a:r>
            <a:r>
              <a:rPr b="0" i="0" lang="en" sz="1400" u="none" cap="none" strike="noStrike">
                <a:solidFill>
                  <a:schemeClr val="lt1"/>
                </a:solidFill>
                <a:latin typeface="Arial"/>
                <a:ea typeface="Arial"/>
                <a:cs typeface="Arial"/>
                <a:sym typeface="Arial"/>
              </a:rPr>
              <a:t>, @turingway, CC-BY 4.0, DOI: 10.5281/zenodo.</a:t>
            </a:r>
            <a:r>
              <a:rPr lang="en">
                <a:solidFill>
                  <a:schemeClr val="lt1"/>
                </a:solidFill>
              </a:rPr>
              <a:t>7339751</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2032" name="Shape 2032"/>
        <p:cNvGrpSpPr/>
        <p:nvPr/>
      </p:nvGrpSpPr>
      <p:grpSpPr>
        <a:xfrm>
          <a:off x="0" y="0"/>
          <a:ext cx="0" cy="0"/>
          <a:chOff x="0" y="0"/>
          <a:chExt cx="0" cy="0"/>
        </a:xfrm>
      </p:grpSpPr>
      <p:sp>
        <p:nvSpPr>
          <p:cNvPr id="2033" name="Google Shape;2033;p288"/>
          <p:cNvSpPr txBox="1"/>
          <p:nvPr>
            <p:ph idx="1" type="body"/>
          </p:nvPr>
        </p:nvSpPr>
        <p:spPr>
          <a:xfrm>
            <a:off x="431800" y="411163"/>
            <a:ext cx="8280300" cy="701400"/>
          </a:xfrm>
          <a:prstGeom prst="rect">
            <a:avLst/>
          </a:prstGeom>
        </p:spPr>
        <p:txBody>
          <a:bodyPr anchorCtr="0" anchor="t" bIns="45700" lIns="91425" spcFirstLastPara="1" rIns="91425" wrap="square" tIns="45700">
            <a:normAutofit/>
          </a:bodyPr>
          <a:lstStyle/>
          <a:p>
            <a:pPr indent="0" lvl="0" marL="0" rtl="0" algn="l">
              <a:spcBef>
                <a:spcPts val="750"/>
              </a:spcBef>
              <a:spcAft>
                <a:spcPts val="800"/>
              </a:spcAft>
              <a:buNone/>
            </a:pPr>
            <a:r>
              <a:rPr lang="en"/>
              <a:t>Take home messages</a:t>
            </a:r>
            <a:endParaRPr/>
          </a:p>
        </p:txBody>
      </p:sp>
      <p:sp>
        <p:nvSpPr>
          <p:cNvPr id="2034" name="Google Shape;2034;p288"/>
          <p:cNvSpPr txBox="1"/>
          <p:nvPr>
            <p:ph idx="2" type="body"/>
          </p:nvPr>
        </p:nvSpPr>
        <p:spPr>
          <a:xfrm>
            <a:off x="431800" y="1447800"/>
            <a:ext cx="8280300" cy="3045600"/>
          </a:xfrm>
          <a:prstGeom prst="rect">
            <a:avLst/>
          </a:prstGeom>
        </p:spPr>
        <p:txBody>
          <a:bodyPr anchorCtr="0" anchor="t" bIns="45700" lIns="91425" spcFirstLastPara="1" rIns="91425" wrap="square" tIns="45700">
            <a:normAutofit/>
          </a:bodyPr>
          <a:lstStyle/>
          <a:p>
            <a:pPr indent="-406400" lvl="0" marL="457200" rtl="0" algn="l">
              <a:lnSpc>
                <a:spcPct val="100000"/>
              </a:lnSpc>
              <a:spcBef>
                <a:spcPts val="0"/>
              </a:spcBef>
              <a:spcAft>
                <a:spcPts val="0"/>
              </a:spcAft>
              <a:buSzPts val="2800"/>
              <a:buChar char="●"/>
            </a:pPr>
            <a:r>
              <a:rPr lang="en"/>
              <a:t>Build a </a:t>
            </a:r>
            <a:r>
              <a:rPr lang="en">
                <a:solidFill>
                  <a:srgbClr val="FF9300"/>
                </a:solidFill>
              </a:rPr>
              <a:t>community</a:t>
            </a:r>
            <a:r>
              <a:rPr lang="en"/>
              <a:t> that appreciates the value of </a:t>
            </a:r>
            <a:r>
              <a:rPr lang="en">
                <a:solidFill>
                  <a:srgbClr val="FF9300"/>
                </a:solidFill>
              </a:rPr>
              <a:t>decentralisation</a:t>
            </a:r>
            <a:endParaRPr>
              <a:solidFill>
                <a:srgbClr val="FF9300"/>
              </a:solidFill>
            </a:endParaRPr>
          </a:p>
          <a:p>
            <a:pPr indent="-406400" lvl="0" marL="457200" rtl="0" algn="l">
              <a:lnSpc>
                <a:spcPct val="100000"/>
              </a:lnSpc>
              <a:spcBef>
                <a:spcPts val="750"/>
              </a:spcBef>
              <a:spcAft>
                <a:spcPts val="0"/>
              </a:spcAft>
              <a:buClr>
                <a:schemeClr val="lt1"/>
              </a:buClr>
              <a:buSzPts val="2800"/>
              <a:buChar char="●"/>
            </a:pPr>
            <a:r>
              <a:rPr lang="en">
                <a:solidFill>
                  <a:schemeClr val="lt1"/>
                </a:solidFill>
              </a:rPr>
              <a:t>Redeployable, transferable, interoperable, reproducible</a:t>
            </a:r>
            <a:endParaRPr>
              <a:solidFill>
                <a:schemeClr val="lt1"/>
              </a:solidFill>
            </a:endParaRPr>
          </a:p>
          <a:p>
            <a:pPr indent="-406400" lvl="0" marL="457200" rtl="0" algn="l">
              <a:lnSpc>
                <a:spcPct val="100000"/>
              </a:lnSpc>
              <a:spcBef>
                <a:spcPts val="1000"/>
              </a:spcBef>
              <a:spcAft>
                <a:spcPts val="1000"/>
              </a:spcAft>
              <a:buClr>
                <a:schemeClr val="lt1"/>
              </a:buClr>
              <a:buSzPts val="2800"/>
              <a:buChar char="●"/>
            </a:pPr>
            <a:r>
              <a:rPr lang="en">
                <a:solidFill>
                  <a:schemeClr val="lt1"/>
                </a:solidFill>
              </a:rPr>
              <a:t>What does a Healthcare Data Science book based on </a:t>
            </a:r>
            <a:r>
              <a:rPr i="1" lang="en">
                <a:solidFill>
                  <a:schemeClr val="lt1"/>
                </a:solidFill>
              </a:rPr>
              <a:t>The Turing Way</a:t>
            </a:r>
            <a:r>
              <a:rPr lang="en">
                <a:solidFill>
                  <a:schemeClr val="lt1"/>
                </a:solidFill>
              </a:rPr>
              <a:t> look like?</a:t>
            </a:r>
            <a:endParaRPr/>
          </a:p>
        </p:txBody>
      </p:sp>
      <p:sp>
        <p:nvSpPr>
          <p:cNvPr id="2035" name="Google Shape;2035;p288"/>
          <p:cNvSpPr txBox="1"/>
          <p:nvPr/>
        </p:nvSpPr>
        <p:spPr>
          <a:xfrm>
            <a:off x="2949598" y="4834200"/>
            <a:ext cx="61944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a:solidFill>
                  <a:schemeClr val="lt1"/>
                </a:solidFill>
              </a:rPr>
              <a:t>@drsarahlgibson</a:t>
            </a:r>
            <a:r>
              <a:rPr b="0" i="0" lang="en" sz="1400" u="none" cap="none" strike="noStrike">
                <a:solidFill>
                  <a:schemeClr val="lt1"/>
                </a:solidFill>
                <a:latin typeface="Arial"/>
                <a:ea typeface="Arial"/>
                <a:cs typeface="Arial"/>
                <a:sym typeface="Arial"/>
              </a:rPr>
              <a:t>, @turingway, CC-BY 4.0, DOI: 10.5281/zenodo.</a:t>
            </a:r>
            <a:r>
              <a:rPr lang="en">
                <a:solidFill>
                  <a:schemeClr val="lt1"/>
                </a:solidFill>
              </a:rPr>
              <a:t>7339751</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2040" name="Shape 2040"/>
        <p:cNvGrpSpPr/>
        <p:nvPr/>
      </p:nvGrpSpPr>
      <p:grpSpPr>
        <a:xfrm>
          <a:off x="0" y="0"/>
          <a:ext cx="0" cy="0"/>
          <a:chOff x="0" y="0"/>
          <a:chExt cx="0" cy="0"/>
        </a:xfrm>
      </p:grpSpPr>
      <p:sp>
        <p:nvSpPr>
          <p:cNvPr id="2041" name="Google Shape;2041;p289"/>
          <p:cNvSpPr txBox="1"/>
          <p:nvPr>
            <p:ph idx="2" type="body"/>
          </p:nvPr>
        </p:nvSpPr>
        <p:spPr>
          <a:xfrm>
            <a:off x="441617" y="511876"/>
            <a:ext cx="8526600" cy="45426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200"/>
              <a:buNone/>
            </a:pPr>
            <a:r>
              <a:rPr b="1" lang="en" sz="2200"/>
              <a:t>Acknowledgements &amp; Links</a:t>
            </a:r>
            <a:endParaRPr/>
          </a:p>
          <a:p>
            <a:pPr indent="0" lvl="0" marL="0" rtl="0" algn="l">
              <a:lnSpc>
                <a:spcPct val="100000"/>
              </a:lnSpc>
              <a:spcBef>
                <a:spcPts val="0"/>
              </a:spcBef>
              <a:spcAft>
                <a:spcPts val="0"/>
              </a:spcAft>
              <a:buClr>
                <a:schemeClr val="lt1"/>
              </a:buClr>
              <a:buSzPts val="2200"/>
              <a:buNone/>
            </a:pPr>
            <a:r>
              <a:t/>
            </a:r>
            <a:endParaRPr/>
          </a:p>
          <a:p>
            <a:pPr indent="-288000" lvl="0" marL="288000" rtl="0" algn="l">
              <a:lnSpc>
                <a:spcPct val="100000"/>
              </a:lnSpc>
              <a:spcBef>
                <a:spcPts val="800"/>
              </a:spcBef>
              <a:spcAft>
                <a:spcPts val="0"/>
              </a:spcAft>
              <a:buClr>
                <a:schemeClr val="lt1"/>
              </a:buClr>
              <a:buSzPts val="1600"/>
              <a:buFont typeface="Arial"/>
              <a:buChar char="–"/>
            </a:pPr>
            <a:r>
              <a:rPr lang="en" sz="1600"/>
              <a:t>Malvika Sharan, </a:t>
            </a:r>
            <a:r>
              <a:rPr i="1" lang="en" sz="1600"/>
              <a:t>The Turing Way</a:t>
            </a:r>
            <a:r>
              <a:rPr lang="en" sz="1600"/>
              <a:t> Co-Lead</a:t>
            </a:r>
            <a:endParaRPr sz="1600"/>
          </a:p>
          <a:p>
            <a:pPr indent="-288000" lvl="0" marL="288000" rtl="0" algn="l">
              <a:lnSpc>
                <a:spcPct val="100000"/>
              </a:lnSpc>
              <a:spcBef>
                <a:spcPts val="800"/>
              </a:spcBef>
              <a:spcAft>
                <a:spcPts val="0"/>
              </a:spcAft>
              <a:buClr>
                <a:schemeClr val="lt1"/>
              </a:buClr>
              <a:buSzPts val="1600"/>
              <a:buFont typeface="Arial"/>
              <a:buChar char="–"/>
            </a:pPr>
            <a:r>
              <a:rPr i="1" lang="en" sz="1600"/>
              <a:t>The Turing Way</a:t>
            </a:r>
            <a:r>
              <a:rPr lang="en" sz="1600"/>
              <a:t> community members</a:t>
            </a:r>
            <a:endParaRPr sz="1600"/>
          </a:p>
          <a:p>
            <a:pPr indent="-288000" lvl="0" marL="288000" rtl="0" algn="l">
              <a:lnSpc>
                <a:spcPct val="100000"/>
              </a:lnSpc>
              <a:spcBef>
                <a:spcPts val="800"/>
              </a:spcBef>
              <a:spcAft>
                <a:spcPts val="0"/>
              </a:spcAft>
              <a:buClr>
                <a:srgbClr val="FFC000"/>
              </a:buClr>
              <a:buSzPts val="1600"/>
              <a:buFont typeface="Arial"/>
              <a:buChar char="–"/>
            </a:pPr>
            <a:r>
              <a:rPr lang="en" sz="1600">
                <a:solidFill>
                  <a:srgbClr val="FF9300"/>
                </a:solidFill>
              </a:rPr>
              <a:t>Book: </a:t>
            </a:r>
            <a:r>
              <a:rPr lang="en" sz="1600" u="sng"/>
              <a:t>the-turing-way.netlify.app</a:t>
            </a:r>
            <a:endParaRPr sz="1600"/>
          </a:p>
          <a:p>
            <a:pPr indent="-288000" lvl="0" marL="288000" rtl="0" algn="l">
              <a:lnSpc>
                <a:spcPct val="100000"/>
              </a:lnSpc>
              <a:spcBef>
                <a:spcPts val="800"/>
              </a:spcBef>
              <a:spcAft>
                <a:spcPts val="0"/>
              </a:spcAft>
              <a:buClr>
                <a:srgbClr val="FFC000"/>
              </a:buClr>
              <a:buSzPts val="1600"/>
              <a:buFont typeface="Arial"/>
              <a:buChar char="–"/>
            </a:pPr>
            <a:r>
              <a:rPr lang="en" sz="1600">
                <a:solidFill>
                  <a:srgbClr val="FF9300"/>
                </a:solidFill>
              </a:rPr>
              <a:t>Twitter:</a:t>
            </a:r>
            <a:r>
              <a:rPr lang="en" sz="1600">
                <a:solidFill>
                  <a:srgbClr val="FFC000"/>
                </a:solidFill>
              </a:rPr>
              <a:t> </a:t>
            </a:r>
            <a:r>
              <a:rPr lang="en" sz="1600" u="sng"/>
              <a:t>twitter.com/turingway</a:t>
            </a:r>
            <a:endParaRPr sz="1600" u="sng"/>
          </a:p>
          <a:p>
            <a:pPr indent="-288000" lvl="0" marL="288000" rtl="0" algn="l">
              <a:lnSpc>
                <a:spcPct val="100000"/>
              </a:lnSpc>
              <a:spcBef>
                <a:spcPts val="800"/>
              </a:spcBef>
              <a:spcAft>
                <a:spcPts val="0"/>
              </a:spcAft>
              <a:buClr>
                <a:srgbClr val="FFC000"/>
              </a:buClr>
              <a:buSzPts val="1600"/>
              <a:buFont typeface="Arial"/>
              <a:buChar char="–"/>
            </a:pPr>
            <a:r>
              <a:rPr lang="en" sz="1600">
                <a:solidFill>
                  <a:srgbClr val="FF9300"/>
                </a:solidFill>
              </a:rPr>
              <a:t>GitHub: </a:t>
            </a:r>
            <a:r>
              <a:rPr lang="en" sz="1600" u="sng"/>
              <a:t>github.com/alan-turing-institute/the-turing-way</a:t>
            </a:r>
            <a:endParaRPr/>
          </a:p>
          <a:p>
            <a:pPr indent="0" lvl="0" marL="0" rtl="0" algn="l">
              <a:lnSpc>
                <a:spcPct val="100000"/>
              </a:lnSpc>
              <a:spcBef>
                <a:spcPts val="800"/>
              </a:spcBef>
              <a:spcAft>
                <a:spcPts val="0"/>
              </a:spcAft>
              <a:buClr>
                <a:schemeClr val="lt1"/>
              </a:buClr>
              <a:buSzPts val="500"/>
              <a:buNone/>
            </a:pPr>
            <a:r>
              <a:t/>
            </a:r>
            <a:endParaRPr sz="500" u="sng"/>
          </a:p>
          <a:p>
            <a:pPr indent="0" lvl="0" marL="0" rtl="0" algn="l">
              <a:lnSpc>
                <a:spcPct val="100000"/>
              </a:lnSpc>
              <a:spcBef>
                <a:spcPts val="800"/>
              </a:spcBef>
              <a:spcAft>
                <a:spcPts val="0"/>
              </a:spcAft>
              <a:buClr>
                <a:srgbClr val="FFC000"/>
              </a:buClr>
              <a:buSzPts val="1800"/>
              <a:buNone/>
            </a:pPr>
            <a:r>
              <a:rPr lang="en" sz="1800"/>
              <a:t>Useful links &amp; opportunities are listed here:</a:t>
            </a:r>
            <a:r>
              <a:rPr lang="en" sz="1800">
                <a:solidFill>
                  <a:srgbClr val="569586"/>
                </a:solidFill>
              </a:rPr>
              <a:t> </a:t>
            </a:r>
            <a:r>
              <a:rPr lang="en" sz="1800" u="sng">
                <a:solidFill>
                  <a:srgbClr val="569586"/>
                </a:solidFill>
              </a:rPr>
              <a:t>https://bit.ly/turingway</a:t>
            </a:r>
            <a:endParaRPr sz="1800" u="sng">
              <a:solidFill>
                <a:srgbClr val="569586"/>
              </a:solidFill>
            </a:endParaRPr>
          </a:p>
          <a:p>
            <a:pPr indent="0" lvl="0" marL="0" rtl="0" algn="l">
              <a:lnSpc>
                <a:spcPct val="100000"/>
              </a:lnSpc>
              <a:spcBef>
                <a:spcPts val="800"/>
              </a:spcBef>
              <a:spcAft>
                <a:spcPts val="0"/>
              </a:spcAft>
              <a:buClr>
                <a:srgbClr val="FFC000"/>
              </a:buClr>
              <a:buSzPts val="1800"/>
              <a:buNone/>
            </a:pPr>
            <a:r>
              <a:t/>
            </a:r>
            <a:endParaRPr sz="1800" u="sng"/>
          </a:p>
        </p:txBody>
      </p:sp>
      <p:pic>
        <p:nvPicPr>
          <p:cNvPr id="2042" name="Google Shape;2042;p289"/>
          <p:cNvPicPr preferRelativeResize="0"/>
          <p:nvPr/>
        </p:nvPicPr>
        <p:blipFill rotWithShape="1">
          <a:blip r:embed="rId3">
            <a:alphaModFix/>
          </a:blip>
          <a:srcRect b="0" l="0" r="0" t="0"/>
          <a:stretch/>
        </p:blipFill>
        <p:spPr>
          <a:xfrm>
            <a:off x="7345899" y="607274"/>
            <a:ext cx="1366301" cy="1593935"/>
          </a:xfrm>
          <a:prstGeom prst="rect">
            <a:avLst/>
          </a:prstGeom>
          <a:noFill/>
          <a:ln>
            <a:noFill/>
          </a:ln>
        </p:spPr>
      </p:pic>
      <p:sp>
        <p:nvSpPr>
          <p:cNvPr id="2043" name="Google Shape;2043;p289"/>
          <p:cNvSpPr txBox="1"/>
          <p:nvPr/>
        </p:nvSpPr>
        <p:spPr>
          <a:xfrm>
            <a:off x="9006435" y="5138442"/>
            <a:ext cx="0" cy="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600"/>
              <a:buFont typeface="Arial"/>
              <a:buNone/>
            </a:pPr>
            <a:r>
              <a:t/>
            </a:r>
            <a:endParaRPr b="0" i="0" sz="1600" u="none" cap="none" strike="noStrike">
              <a:solidFill>
                <a:srgbClr val="000000"/>
              </a:solidFill>
              <a:latin typeface="Arial"/>
              <a:ea typeface="Arial"/>
              <a:cs typeface="Arial"/>
              <a:sym typeface="Arial"/>
            </a:endParaRPr>
          </a:p>
        </p:txBody>
      </p:sp>
      <p:pic>
        <p:nvPicPr>
          <p:cNvPr id="2044" name="Google Shape;2044;p289"/>
          <p:cNvPicPr preferRelativeResize="0"/>
          <p:nvPr/>
        </p:nvPicPr>
        <p:blipFill rotWithShape="1">
          <a:blip r:embed="rId4">
            <a:alphaModFix/>
          </a:blip>
          <a:srcRect b="0" l="0" r="0" t="0"/>
          <a:stretch/>
        </p:blipFill>
        <p:spPr>
          <a:xfrm>
            <a:off x="2012611" y="4377847"/>
            <a:ext cx="1366299" cy="520817"/>
          </a:xfrm>
          <a:prstGeom prst="rect">
            <a:avLst/>
          </a:prstGeom>
          <a:noFill/>
          <a:ln>
            <a:noFill/>
          </a:ln>
        </p:spPr>
      </p:pic>
      <p:sp>
        <p:nvSpPr>
          <p:cNvPr id="2045" name="Google Shape;2045;p289"/>
          <p:cNvSpPr/>
          <p:nvPr/>
        </p:nvSpPr>
        <p:spPr>
          <a:xfrm>
            <a:off x="431800" y="3818250"/>
            <a:ext cx="4792500" cy="520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lang="en">
                <a:solidFill>
                  <a:schemeClr val="lt1"/>
                </a:solidFill>
              </a:rPr>
              <a:t>Illustrations by Scriberia for The Turing Way community: </a:t>
            </a:r>
            <a:r>
              <a:rPr b="0" i="0" lang="en" u="none" cap="none" strike="noStrike">
                <a:solidFill>
                  <a:schemeClr val="lt1"/>
                </a:solidFill>
                <a:latin typeface="Arial"/>
                <a:ea typeface="Arial"/>
                <a:cs typeface="Arial"/>
                <a:sym typeface="Arial"/>
              </a:rPr>
              <a:t>https://zenodo.org/record/3332807 </a:t>
            </a:r>
            <a:endParaRPr b="0" i="0" sz="1600" u="none" cap="none" strike="noStrike">
              <a:solidFill>
                <a:schemeClr val="lt1"/>
              </a:solidFill>
              <a:latin typeface="Arial"/>
              <a:ea typeface="Arial"/>
              <a:cs typeface="Arial"/>
              <a:sym typeface="Arial"/>
            </a:endParaRPr>
          </a:p>
        </p:txBody>
      </p:sp>
      <p:pic>
        <p:nvPicPr>
          <p:cNvPr id="2046" name="Google Shape;2046;p289"/>
          <p:cNvPicPr preferRelativeResize="0"/>
          <p:nvPr/>
        </p:nvPicPr>
        <p:blipFill>
          <a:blip r:embed="rId5">
            <a:alphaModFix/>
          </a:blip>
          <a:stretch>
            <a:fillRect/>
          </a:stretch>
        </p:blipFill>
        <p:spPr>
          <a:xfrm>
            <a:off x="3466501" y="4377850"/>
            <a:ext cx="1762390" cy="520825"/>
          </a:xfrm>
          <a:prstGeom prst="rect">
            <a:avLst/>
          </a:prstGeom>
          <a:noFill/>
          <a:ln>
            <a:noFill/>
          </a:ln>
        </p:spPr>
      </p:pic>
      <p:pic>
        <p:nvPicPr>
          <p:cNvPr id="2047" name="Google Shape;2047;p289"/>
          <p:cNvPicPr preferRelativeResize="0"/>
          <p:nvPr/>
        </p:nvPicPr>
        <p:blipFill>
          <a:blip r:embed="rId6">
            <a:alphaModFix/>
          </a:blip>
          <a:stretch>
            <a:fillRect/>
          </a:stretch>
        </p:blipFill>
        <p:spPr>
          <a:xfrm>
            <a:off x="436419" y="4377849"/>
            <a:ext cx="1488579" cy="520825"/>
          </a:xfrm>
          <a:prstGeom prst="rect">
            <a:avLst/>
          </a:prstGeom>
          <a:noFill/>
          <a:ln>
            <a:noFill/>
          </a:ln>
        </p:spPr>
      </p:pic>
      <p:sp>
        <p:nvSpPr>
          <p:cNvPr id="2048" name="Google Shape;2048;p289"/>
          <p:cNvSpPr txBox="1"/>
          <p:nvPr/>
        </p:nvSpPr>
        <p:spPr>
          <a:xfrm>
            <a:off x="2949598" y="4834200"/>
            <a:ext cx="61944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a:solidFill>
                  <a:schemeClr val="lt1"/>
                </a:solidFill>
              </a:rPr>
              <a:t>@drsarahlgibson</a:t>
            </a:r>
            <a:r>
              <a:rPr b="0" i="0" lang="en" sz="1400" u="none" cap="none" strike="noStrike">
                <a:solidFill>
                  <a:schemeClr val="lt1"/>
                </a:solidFill>
                <a:latin typeface="Arial"/>
                <a:ea typeface="Arial"/>
                <a:cs typeface="Arial"/>
                <a:sym typeface="Arial"/>
              </a:rPr>
              <a:t>, @turingway, CC-BY 4.0, DOI: 10.5281/zenodo.</a:t>
            </a:r>
            <a:r>
              <a:rPr lang="en">
                <a:solidFill>
                  <a:schemeClr val="lt1"/>
                </a:solidFill>
              </a:rPr>
              <a:t>7339751</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5" name="Shape 1705"/>
        <p:cNvGrpSpPr/>
        <p:nvPr/>
      </p:nvGrpSpPr>
      <p:grpSpPr>
        <a:xfrm>
          <a:off x="0" y="0"/>
          <a:ext cx="0" cy="0"/>
          <a:chOff x="0" y="0"/>
          <a:chExt cx="0" cy="0"/>
        </a:xfrm>
      </p:grpSpPr>
      <p:sp>
        <p:nvSpPr>
          <p:cNvPr id="1706" name="Google Shape;1706;p255"/>
          <p:cNvSpPr/>
          <p:nvPr>
            <p:ph idx="2" type="pic"/>
          </p:nvPr>
        </p:nvSpPr>
        <p:spPr>
          <a:xfrm>
            <a:off x="5651872" y="0"/>
            <a:ext cx="3493800" cy="4573500"/>
          </a:xfrm>
          <a:prstGeom prst="rect">
            <a:avLst/>
          </a:prstGeom>
          <a:noFill/>
          <a:ln>
            <a:noFill/>
          </a:ln>
        </p:spPr>
      </p:sp>
      <p:sp>
        <p:nvSpPr>
          <p:cNvPr id="1707" name="Google Shape;1707;p255"/>
          <p:cNvSpPr txBox="1"/>
          <p:nvPr>
            <p:ph idx="1" type="body"/>
          </p:nvPr>
        </p:nvSpPr>
        <p:spPr>
          <a:xfrm>
            <a:off x="101600" y="1183800"/>
            <a:ext cx="3522000" cy="26769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2800"/>
              <a:buNone/>
            </a:pPr>
            <a:r>
              <a:rPr b="1" lang="en"/>
              <a:t>Disclaimer:</a:t>
            </a:r>
            <a:endParaRPr/>
          </a:p>
          <a:p>
            <a:pPr indent="0" lvl="0" marL="0" rtl="0" algn="l">
              <a:lnSpc>
                <a:spcPct val="100000"/>
              </a:lnSpc>
              <a:spcBef>
                <a:spcPts val="0"/>
              </a:spcBef>
              <a:spcAft>
                <a:spcPts val="0"/>
              </a:spcAft>
              <a:buSzPts val="2800"/>
              <a:buNone/>
            </a:pPr>
            <a:r>
              <a:t/>
            </a:r>
            <a:endParaRPr/>
          </a:p>
          <a:p>
            <a:pPr indent="0" lvl="0" marL="0" rtl="0" algn="l">
              <a:lnSpc>
                <a:spcPct val="100000"/>
              </a:lnSpc>
              <a:spcBef>
                <a:spcPts val="0"/>
              </a:spcBef>
              <a:spcAft>
                <a:spcPts val="0"/>
              </a:spcAft>
              <a:buSzPts val="2800"/>
              <a:buNone/>
            </a:pPr>
            <a:r>
              <a:rPr lang="en" sz="2600"/>
              <a:t>You probably already know all about it!</a:t>
            </a:r>
            <a:br>
              <a:rPr lang="en"/>
            </a:br>
            <a:endParaRPr/>
          </a:p>
        </p:txBody>
      </p:sp>
      <p:pic>
        <p:nvPicPr>
          <p:cNvPr id="1708" name="Google Shape;1708;p255"/>
          <p:cNvPicPr preferRelativeResize="0"/>
          <p:nvPr/>
        </p:nvPicPr>
        <p:blipFill rotWithShape="1">
          <a:blip r:embed="rId3">
            <a:alphaModFix/>
          </a:blip>
          <a:srcRect b="0" l="0" r="0" t="0"/>
          <a:stretch/>
        </p:blipFill>
        <p:spPr>
          <a:xfrm>
            <a:off x="3709084" y="-1"/>
            <a:ext cx="5434916" cy="5143501"/>
          </a:xfrm>
          <a:prstGeom prst="rect">
            <a:avLst/>
          </a:prstGeom>
          <a:noFill/>
          <a:ln>
            <a:noFill/>
          </a:ln>
        </p:spPr>
      </p:pic>
      <p:sp>
        <p:nvSpPr>
          <p:cNvPr id="1709" name="Google Shape;1709;p255"/>
          <p:cNvSpPr/>
          <p:nvPr/>
        </p:nvSpPr>
        <p:spPr>
          <a:xfrm>
            <a:off x="0" y="4158088"/>
            <a:ext cx="3623700" cy="831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 sz="1200" u="none" cap="none" strike="noStrike">
                <a:solidFill>
                  <a:schemeClr val="dk1"/>
                </a:solidFill>
                <a:latin typeface="Arial"/>
                <a:ea typeface="Arial"/>
                <a:cs typeface="Arial"/>
                <a:sym typeface="Arial"/>
              </a:rPr>
              <a:t>Kaylee Somerville, The Hidden Power of Intellectual Humility - The Decision Lab. 2020.</a:t>
            </a:r>
            <a:endParaRPr/>
          </a:p>
          <a:p>
            <a:pPr indent="0" lvl="0" marL="0" marR="0" rtl="0" algn="l">
              <a:spcBef>
                <a:spcPts val="0"/>
              </a:spcBef>
              <a:spcAft>
                <a:spcPts val="0"/>
              </a:spcAft>
              <a:buNone/>
            </a:pPr>
            <a:r>
              <a:rPr lang="en" sz="1200">
                <a:solidFill>
                  <a:schemeClr val="dk1"/>
                </a:solidFill>
                <a:latin typeface="Arial"/>
                <a:ea typeface="Arial"/>
                <a:cs typeface="Arial"/>
                <a:sym typeface="Arial"/>
              </a:rPr>
              <a:t>https://thedecisionlab.com/insights/society/the-hidden-power-of-intellectual-humility</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713" name="Shape 1713"/>
        <p:cNvGrpSpPr/>
        <p:nvPr/>
      </p:nvGrpSpPr>
      <p:grpSpPr>
        <a:xfrm>
          <a:off x="0" y="0"/>
          <a:ext cx="0" cy="0"/>
          <a:chOff x="0" y="0"/>
          <a:chExt cx="0" cy="0"/>
        </a:xfrm>
      </p:grpSpPr>
      <p:sp>
        <p:nvSpPr>
          <p:cNvPr id="1714" name="Google Shape;1714;p256"/>
          <p:cNvSpPr txBox="1"/>
          <p:nvPr>
            <p:ph idx="1" type="body"/>
          </p:nvPr>
        </p:nvSpPr>
        <p:spPr>
          <a:xfrm>
            <a:off x="431800" y="411163"/>
            <a:ext cx="8280300" cy="701400"/>
          </a:xfrm>
          <a:prstGeom prst="rect">
            <a:avLst/>
          </a:prstGeom>
        </p:spPr>
        <p:txBody>
          <a:bodyPr anchorCtr="0" anchor="t" bIns="45700" lIns="91425" spcFirstLastPara="1" rIns="91425" wrap="square" tIns="45700">
            <a:normAutofit/>
          </a:bodyPr>
          <a:lstStyle/>
          <a:p>
            <a:pPr indent="0" lvl="0" marL="0" rtl="0" algn="l">
              <a:spcBef>
                <a:spcPts val="750"/>
              </a:spcBef>
              <a:spcAft>
                <a:spcPts val="800"/>
              </a:spcAft>
              <a:buNone/>
            </a:pPr>
            <a:r>
              <a:rPr lang="en"/>
              <a:t>Contents</a:t>
            </a:r>
            <a:endParaRPr/>
          </a:p>
        </p:txBody>
      </p:sp>
      <p:sp>
        <p:nvSpPr>
          <p:cNvPr id="1715" name="Google Shape;1715;p256"/>
          <p:cNvSpPr txBox="1"/>
          <p:nvPr>
            <p:ph idx="2" type="body"/>
          </p:nvPr>
        </p:nvSpPr>
        <p:spPr>
          <a:xfrm>
            <a:off x="431800" y="1447800"/>
            <a:ext cx="8280300" cy="2651700"/>
          </a:xfrm>
          <a:prstGeom prst="rect">
            <a:avLst/>
          </a:prstGeom>
        </p:spPr>
        <p:txBody>
          <a:bodyPr anchorCtr="0" anchor="t" bIns="45700" lIns="91425" spcFirstLastPara="1" rIns="91425" wrap="square" tIns="45700">
            <a:normAutofit/>
          </a:bodyPr>
          <a:lstStyle/>
          <a:p>
            <a:pPr indent="-406400" lvl="0" marL="457200" rtl="0" algn="l">
              <a:lnSpc>
                <a:spcPct val="100000"/>
              </a:lnSpc>
              <a:spcBef>
                <a:spcPts val="750"/>
              </a:spcBef>
              <a:spcAft>
                <a:spcPts val="0"/>
              </a:spcAft>
              <a:buSzPts val="2800"/>
              <a:buAutoNum type="arabicPeriod"/>
            </a:pPr>
            <a:r>
              <a:rPr lang="en"/>
              <a:t>Reproducibility in Research</a:t>
            </a:r>
            <a:endParaRPr/>
          </a:p>
          <a:p>
            <a:pPr indent="-406400" lvl="0" marL="457200" rtl="0" algn="l">
              <a:lnSpc>
                <a:spcPct val="100000"/>
              </a:lnSpc>
              <a:spcBef>
                <a:spcPts val="1000"/>
              </a:spcBef>
              <a:spcAft>
                <a:spcPts val="0"/>
              </a:spcAft>
              <a:buSzPts val="2800"/>
              <a:buAutoNum type="arabicPeriod"/>
            </a:pPr>
            <a:r>
              <a:rPr lang="en"/>
              <a:t>Interoperability and Decentralisation of Systems</a:t>
            </a:r>
            <a:endParaRPr/>
          </a:p>
          <a:p>
            <a:pPr indent="-406400" lvl="0" marL="457200" rtl="0" algn="l">
              <a:lnSpc>
                <a:spcPct val="100000"/>
              </a:lnSpc>
              <a:spcBef>
                <a:spcPts val="1000"/>
              </a:spcBef>
              <a:spcAft>
                <a:spcPts val="0"/>
              </a:spcAft>
              <a:buSzPts val="2800"/>
              <a:buAutoNum type="arabicPeriod"/>
            </a:pPr>
            <a:r>
              <a:rPr lang="en"/>
              <a:t>Research Infrastructure Roles</a:t>
            </a:r>
            <a:endParaRPr/>
          </a:p>
          <a:p>
            <a:pPr indent="-406400" lvl="0" marL="457200" rtl="0" algn="l">
              <a:lnSpc>
                <a:spcPct val="100000"/>
              </a:lnSpc>
              <a:spcBef>
                <a:spcPts val="1000"/>
              </a:spcBef>
              <a:spcAft>
                <a:spcPts val="1000"/>
              </a:spcAft>
              <a:buSzPts val="2800"/>
              <a:buAutoNum type="arabicPeriod"/>
            </a:pPr>
            <a:r>
              <a:rPr i="1" lang="en"/>
              <a:t>The Turing Way</a:t>
            </a:r>
            <a:endParaRPr i="1"/>
          </a:p>
        </p:txBody>
      </p:sp>
      <p:sp>
        <p:nvSpPr>
          <p:cNvPr id="1716" name="Google Shape;1716;p256"/>
          <p:cNvSpPr txBox="1"/>
          <p:nvPr/>
        </p:nvSpPr>
        <p:spPr>
          <a:xfrm>
            <a:off x="2949598" y="4834200"/>
            <a:ext cx="61944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a:solidFill>
                  <a:schemeClr val="lt1"/>
                </a:solidFill>
              </a:rPr>
              <a:t>@drsarahlgibson</a:t>
            </a:r>
            <a:r>
              <a:rPr b="0" i="0" lang="en" sz="1400" u="none" cap="none" strike="noStrike">
                <a:solidFill>
                  <a:schemeClr val="lt1"/>
                </a:solidFill>
                <a:latin typeface="Arial"/>
                <a:ea typeface="Arial"/>
                <a:cs typeface="Arial"/>
                <a:sym typeface="Arial"/>
              </a:rPr>
              <a:t>, @turingway, CC-BY 4.0, DOI: 10.5281/zenodo.</a:t>
            </a:r>
            <a:r>
              <a:rPr lang="en">
                <a:solidFill>
                  <a:schemeClr val="lt1"/>
                </a:solidFill>
              </a:rPr>
              <a:t>7339751</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720" name="Shape 1720"/>
        <p:cNvGrpSpPr/>
        <p:nvPr/>
      </p:nvGrpSpPr>
      <p:grpSpPr>
        <a:xfrm>
          <a:off x="0" y="0"/>
          <a:ext cx="0" cy="0"/>
          <a:chOff x="0" y="0"/>
          <a:chExt cx="0" cy="0"/>
        </a:xfrm>
      </p:grpSpPr>
      <p:sp>
        <p:nvSpPr>
          <p:cNvPr id="1721" name="Google Shape;1721;p257"/>
          <p:cNvSpPr txBox="1"/>
          <p:nvPr>
            <p:ph type="title"/>
          </p:nvPr>
        </p:nvSpPr>
        <p:spPr>
          <a:xfrm>
            <a:off x="333450" y="1536686"/>
            <a:ext cx="4693500" cy="5715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100000"/>
              </a:lnSpc>
              <a:spcBef>
                <a:spcPts val="0"/>
              </a:spcBef>
              <a:spcAft>
                <a:spcPts val="0"/>
              </a:spcAft>
              <a:buClr>
                <a:srgbClr val="2D9586"/>
              </a:buClr>
              <a:buSzPct val="100000"/>
              <a:buFont typeface="Arial"/>
              <a:buNone/>
            </a:pPr>
            <a:r>
              <a:rPr lang="en">
                <a:solidFill>
                  <a:srgbClr val="2D9586"/>
                </a:solidFill>
              </a:rPr>
              <a:t>Research Reproducibility</a:t>
            </a:r>
            <a:endParaRPr/>
          </a:p>
        </p:txBody>
      </p:sp>
      <p:pic>
        <p:nvPicPr>
          <p:cNvPr descr="Diagram&#10;&#10;Description automatically generated" id="1722" name="Google Shape;1722;p257"/>
          <p:cNvPicPr preferRelativeResize="0"/>
          <p:nvPr>
            <p:ph idx="2" type="pic"/>
          </p:nvPr>
        </p:nvPicPr>
        <p:blipFill rotWithShape="1">
          <a:blip r:embed="rId3">
            <a:alphaModFix/>
          </a:blip>
          <a:srcRect b="0" l="0" r="0" t="0"/>
          <a:stretch/>
        </p:blipFill>
        <p:spPr>
          <a:xfrm>
            <a:off x="5651872" y="0"/>
            <a:ext cx="3493714" cy="4573586"/>
          </a:xfrm>
          <a:prstGeom prst="rect">
            <a:avLst/>
          </a:prstGeom>
          <a:noFill/>
          <a:ln>
            <a:noFill/>
          </a:ln>
        </p:spPr>
      </p:pic>
      <p:sp>
        <p:nvSpPr>
          <p:cNvPr id="1723" name="Google Shape;1723;p257"/>
          <p:cNvSpPr txBox="1"/>
          <p:nvPr/>
        </p:nvSpPr>
        <p:spPr>
          <a:xfrm>
            <a:off x="431800" y="2488789"/>
            <a:ext cx="5220000" cy="1601100"/>
          </a:xfrm>
          <a:prstGeom prst="rect">
            <a:avLst/>
          </a:prstGeom>
          <a:noFill/>
          <a:ln>
            <a:noFill/>
          </a:ln>
        </p:spPr>
        <p:txBody>
          <a:bodyPr anchorCtr="0" anchor="t" bIns="0" lIns="0" spcFirstLastPara="1" rIns="0" wrap="square" tIns="0">
            <a:normAutofit fontScale="92500"/>
          </a:bodyPr>
          <a:lstStyle/>
          <a:p>
            <a:pPr indent="0" lvl="0" marL="0" marR="0" rtl="0" algn="l">
              <a:lnSpc>
                <a:spcPct val="125000"/>
              </a:lnSpc>
              <a:spcBef>
                <a:spcPts val="0"/>
              </a:spcBef>
              <a:spcAft>
                <a:spcPts val="0"/>
              </a:spcAft>
              <a:buClr>
                <a:schemeClr val="lt1"/>
              </a:buClr>
              <a:buSzPct val="100000"/>
              <a:buFont typeface="Arial"/>
              <a:buNone/>
            </a:pPr>
            <a:r>
              <a:rPr b="0" i="1" lang="en" sz="2400">
                <a:solidFill>
                  <a:schemeClr val="lt2"/>
                </a:solidFill>
                <a:latin typeface="Arial"/>
                <a:ea typeface="Arial"/>
                <a:cs typeface="Arial"/>
                <a:sym typeface="Arial"/>
              </a:rPr>
              <a:t>Open and reproducible research saves valuable time in verifying and building upon widely beneficial solutions.</a:t>
            </a:r>
            <a:endParaRPr>
              <a:solidFill>
                <a:schemeClr val="lt2"/>
              </a:solidFill>
            </a:endParaRPr>
          </a:p>
          <a:p>
            <a:pPr indent="0" lvl="0" marL="0" marR="0" rtl="0" algn="l">
              <a:lnSpc>
                <a:spcPct val="125000"/>
              </a:lnSpc>
              <a:spcBef>
                <a:spcPts val="0"/>
              </a:spcBef>
              <a:spcAft>
                <a:spcPts val="0"/>
              </a:spcAft>
              <a:buClr>
                <a:schemeClr val="lt1"/>
              </a:buClr>
              <a:buSzPct val="100000"/>
              <a:buFont typeface="Arial"/>
              <a:buNone/>
            </a:pPr>
            <a:r>
              <a:t/>
            </a:r>
            <a:endParaRPr b="0" i="0" sz="1400">
              <a:solidFill>
                <a:schemeClr val="lt2"/>
              </a:solidFill>
              <a:latin typeface="Arial"/>
              <a:ea typeface="Arial"/>
              <a:cs typeface="Arial"/>
              <a:sym typeface="Arial"/>
            </a:endParaRPr>
          </a:p>
        </p:txBody>
      </p:sp>
      <p:sp>
        <p:nvSpPr>
          <p:cNvPr id="1724" name="Google Shape;1724;p257"/>
          <p:cNvSpPr txBox="1"/>
          <p:nvPr/>
        </p:nvSpPr>
        <p:spPr>
          <a:xfrm>
            <a:off x="2949598" y="4834200"/>
            <a:ext cx="61944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a:solidFill>
                  <a:schemeClr val="lt1"/>
                </a:solidFill>
              </a:rPr>
              <a:t>@drsarahlgibson</a:t>
            </a:r>
            <a:r>
              <a:rPr b="0" i="0" lang="en" sz="1400" u="none" cap="none" strike="noStrike">
                <a:solidFill>
                  <a:schemeClr val="lt1"/>
                </a:solidFill>
                <a:latin typeface="Arial"/>
                <a:ea typeface="Arial"/>
                <a:cs typeface="Arial"/>
                <a:sym typeface="Arial"/>
              </a:rPr>
              <a:t>, @turingway, CC-BY 4.0, DOI: 10.5281/zenodo.</a:t>
            </a:r>
            <a:r>
              <a:rPr lang="en">
                <a:solidFill>
                  <a:schemeClr val="lt1"/>
                </a:solidFill>
              </a:rPr>
              <a:t>7339751</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729" name="Shape 1729"/>
        <p:cNvGrpSpPr/>
        <p:nvPr/>
      </p:nvGrpSpPr>
      <p:grpSpPr>
        <a:xfrm>
          <a:off x="0" y="0"/>
          <a:ext cx="0" cy="0"/>
          <a:chOff x="0" y="0"/>
          <a:chExt cx="0" cy="0"/>
        </a:xfrm>
      </p:grpSpPr>
      <p:sp>
        <p:nvSpPr>
          <p:cNvPr id="1730" name="Google Shape;1730;p258"/>
          <p:cNvSpPr txBox="1"/>
          <p:nvPr>
            <p:ph idx="1" type="body"/>
          </p:nvPr>
        </p:nvSpPr>
        <p:spPr>
          <a:xfrm>
            <a:off x="431800" y="411163"/>
            <a:ext cx="8280300" cy="701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3400"/>
              <a:buNone/>
            </a:pPr>
            <a:r>
              <a:rPr lang="en"/>
              <a:t>Scientific errors have real world effects</a:t>
            </a:r>
            <a:endParaRPr/>
          </a:p>
        </p:txBody>
      </p:sp>
      <p:pic>
        <p:nvPicPr>
          <p:cNvPr id="1731" name="Google Shape;1731;p258"/>
          <p:cNvPicPr preferRelativeResize="0"/>
          <p:nvPr/>
        </p:nvPicPr>
        <p:blipFill rotWithShape="1">
          <a:blip r:embed="rId3">
            <a:alphaModFix/>
          </a:blip>
          <a:srcRect b="0" l="0" r="0" t="0"/>
          <a:stretch/>
        </p:blipFill>
        <p:spPr>
          <a:xfrm>
            <a:off x="1126729" y="1112464"/>
            <a:ext cx="3060000" cy="3023915"/>
          </a:xfrm>
          <a:prstGeom prst="rect">
            <a:avLst/>
          </a:prstGeom>
          <a:noFill/>
          <a:ln>
            <a:noFill/>
          </a:ln>
        </p:spPr>
      </p:pic>
      <p:sp>
        <p:nvSpPr>
          <p:cNvPr id="1732" name="Google Shape;1732;p258"/>
          <p:cNvSpPr txBox="1"/>
          <p:nvPr/>
        </p:nvSpPr>
        <p:spPr>
          <a:xfrm>
            <a:off x="-1" y="4302177"/>
            <a:ext cx="5748900" cy="841200"/>
          </a:xfrm>
          <a:prstGeom prst="rect">
            <a:avLst/>
          </a:prstGeom>
          <a:noFill/>
          <a:ln>
            <a:noFill/>
          </a:ln>
        </p:spPr>
        <p:txBody>
          <a:bodyPr anchorCtr="0" anchor="b" bIns="72000" lIns="108000" spcFirstLastPara="1" rIns="0" wrap="square" tIns="0">
            <a:noAutofit/>
          </a:bodyPr>
          <a:lstStyle/>
          <a:p>
            <a:pPr indent="0" lvl="0" marL="0" marR="0" rtl="0" algn="l">
              <a:spcBef>
                <a:spcPts val="0"/>
              </a:spcBef>
              <a:spcAft>
                <a:spcPts val="0"/>
              </a:spcAft>
              <a:buNone/>
            </a:pPr>
            <a:r>
              <a:rPr lang="en" sz="1200">
                <a:solidFill>
                  <a:schemeClr val="lt1"/>
                </a:solidFill>
                <a:latin typeface="Arial"/>
                <a:ea typeface="Arial"/>
                <a:cs typeface="Arial"/>
                <a:sym typeface="Arial"/>
              </a:rPr>
              <a:t>https://statmodeling.stat.columbia.edu/2013/04/16/memo-to-reinhart-and-rogoff-i-think-its-best-to-admit-your-errors-and-go-on-from-there</a:t>
            </a:r>
            <a:endParaRPr/>
          </a:p>
          <a:p>
            <a:pPr indent="0" lvl="0" marL="0" marR="0" rtl="0" algn="l">
              <a:spcBef>
                <a:spcPts val="0"/>
              </a:spcBef>
              <a:spcAft>
                <a:spcPts val="0"/>
              </a:spcAft>
              <a:buNone/>
            </a:pPr>
            <a:r>
              <a:rPr lang="en" sz="1200">
                <a:solidFill>
                  <a:schemeClr val="lt1"/>
                </a:solidFill>
                <a:latin typeface="Arial"/>
                <a:ea typeface="Arial"/>
                <a:cs typeface="Arial"/>
                <a:sym typeface="Arial"/>
              </a:rPr>
              <a:t>https://www.bbc.co.uk/news/magazine-22223190</a:t>
            </a:r>
            <a:endParaRPr/>
          </a:p>
        </p:txBody>
      </p:sp>
      <p:pic>
        <p:nvPicPr>
          <p:cNvPr id="1733" name="Google Shape;1733;p258"/>
          <p:cNvPicPr preferRelativeResize="0"/>
          <p:nvPr/>
        </p:nvPicPr>
        <p:blipFill rotWithShape="1">
          <a:blip r:embed="rId4">
            <a:alphaModFix/>
          </a:blip>
          <a:srcRect b="0" l="0" r="0" t="0"/>
          <a:stretch/>
        </p:blipFill>
        <p:spPr>
          <a:xfrm>
            <a:off x="5313458" y="1112464"/>
            <a:ext cx="2703812" cy="3024000"/>
          </a:xfrm>
          <a:prstGeom prst="rect">
            <a:avLst/>
          </a:prstGeom>
          <a:noFill/>
          <a:ln>
            <a:noFill/>
          </a:ln>
        </p:spPr>
      </p:pic>
      <p:sp>
        <p:nvSpPr>
          <p:cNvPr id="1734" name="Google Shape;1734;p258"/>
          <p:cNvSpPr txBox="1"/>
          <p:nvPr/>
        </p:nvSpPr>
        <p:spPr>
          <a:xfrm>
            <a:off x="2949598" y="4834200"/>
            <a:ext cx="6194400" cy="2769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sz="1200">
                <a:solidFill>
                  <a:schemeClr val="lt1"/>
                </a:solidFill>
              </a:rPr>
              <a:t>@drsarahlgibson</a:t>
            </a:r>
            <a:r>
              <a:rPr b="0" i="0" lang="en" sz="1200" u="none" cap="none" strike="noStrike">
                <a:solidFill>
                  <a:schemeClr val="lt1"/>
                </a:solidFill>
                <a:latin typeface="Arial"/>
                <a:ea typeface="Arial"/>
                <a:cs typeface="Arial"/>
                <a:sym typeface="Arial"/>
              </a:rPr>
              <a:t>, @turingway, CC-BY 4.0, DOI: 10.5281/zenodo.</a:t>
            </a:r>
            <a:r>
              <a:rPr lang="en" sz="1200">
                <a:solidFill>
                  <a:schemeClr val="lt1"/>
                </a:solidFill>
              </a:rPr>
              <a:t>7339751</a:t>
            </a:r>
            <a:endParaRPr b="0" i="0" sz="1200" u="none" cap="none" strike="noStrike">
              <a:solidFill>
                <a:schemeClr val="lt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739" name="Shape 1739"/>
        <p:cNvGrpSpPr/>
        <p:nvPr/>
      </p:nvGrpSpPr>
      <p:grpSpPr>
        <a:xfrm>
          <a:off x="0" y="0"/>
          <a:ext cx="0" cy="0"/>
          <a:chOff x="0" y="0"/>
          <a:chExt cx="0" cy="0"/>
        </a:xfrm>
      </p:grpSpPr>
      <p:sp>
        <p:nvSpPr>
          <p:cNvPr id="1740" name="Google Shape;1740;p259"/>
          <p:cNvSpPr txBox="1"/>
          <p:nvPr/>
        </p:nvSpPr>
        <p:spPr>
          <a:xfrm>
            <a:off x="4791076" y="1920899"/>
            <a:ext cx="3921000" cy="3406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lt1"/>
              </a:buClr>
              <a:buSzPts val="2800"/>
              <a:buFont typeface="Arial"/>
              <a:buNone/>
            </a:pPr>
            <a:r>
              <a:t/>
            </a:r>
            <a:endParaRPr b="0" i="0" sz="2800" u="none" cap="none" strike="noStrike">
              <a:solidFill>
                <a:srgbClr val="FFFFFF"/>
              </a:solidFill>
              <a:latin typeface="Arial"/>
              <a:ea typeface="Arial"/>
              <a:cs typeface="Arial"/>
              <a:sym typeface="Arial"/>
            </a:endParaRPr>
          </a:p>
        </p:txBody>
      </p:sp>
      <p:pic>
        <p:nvPicPr>
          <p:cNvPr id="1741" name="Google Shape;1741;p259"/>
          <p:cNvPicPr preferRelativeResize="0"/>
          <p:nvPr/>
        </p:nvPicPr>
        <p:blipFill rotWithShape="1">
          <a:blip r:embed="rId3">
            <a:alphaModFix/>
          </a:blip>
          <a:srcRect b="0" l="0" r="0" t="0"/>
          <a:stretch/>
        </p:blipFill>
        <p:spPr>
          <a:xfrm>
            <a:off x="1654400" y="85575"/>
            <a:ext cx="5835199" cy="4756325"/>
          </a:xfrm>
          <a:prstGeom prst="rect">
            <a:avLst/>
          </a:prstGeom>
          <a:noFill/>
          <a:ln>
            <a:noFill/>
          </a:ln>
        </p:spPr>
      </p:pic>
      <p:sp>
        <p:nvSpPr>
          <p:cNvPr id="1742" name="Google Shape;1742;p259"/>
          <p:cNvSpPr txBox="1"/>
          <p:nvPr/>
        </p:nvSpPr>
        <p:spPr>
          <a:xfrm>
            <a:off x="2949598" y="4834200"/>
            <a:ext cx="6194400" cy="3078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a:solidFill>
                  <a:schemeClr val="lt1"/>
                </a:solidFill>
              </a:rPr>
              <a:t>@drsarahlgibson</a:t>
            </a:r>
            <a:r>
              <a:rPr b="0" i="0" lang="en" sz="1400" u="none" cap="none" strike="noStrike">
                <a:solidFill>
                  <a:schemeClr val="lt1"/>
                </a:solidFill>
                <a:latin typeface="Arial"/>
                <a:ea typeface="Arial"/>
                <a:cs typeface="Arial"/>
                <a:sym typeface="Arial"/>
              </a:rPr>
              <a:t>, @turingway, CC-BY 4.0, DOI: 10.5281/zenodo.</a:t>
            </a:r>
            <a:r>
              <a:rPr lang="en">
                <a:solidFill>
                  <a:schemeClr val="lt1"/>
                </a:solidFill>
              </a:rPr>
              <a:t>7339751</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34343"/>
        </a:solidFill>
      </p:bgPr>
    </p:bg>
    <p:spTree>
      <p:nvGrpSpPr>
        <p:cNvPr id="1747" name="Shape 1747"/>
        <p:cNvGrpSpPr/>
        <p:nvPr/>
      </p:nvGrpSpPr>
      <p:grpSpPr>
        <a:xfrm>
          <a:off x="0" y="0"/>
          <a:ext cx="0" cy="0"/>
          <a:chOff x="0" y="0"/>
          <a:chExt cx="0" cy="0"/>
        </a:xfrm>
      </p:grpSpPr>
      <p:sp>
        <p:nvSpPr>
          <p:cNvPr id="1748" name="Google Shape;1748;p260"/>
          <p:cNvSpPr txBox="1"/>
          <p:nvPr>
            <p:ph idx="1" type="body"/>
          </p:nvPr>
        </p:nvSpPr>
        <p:spPr>
          <a:xfrm>
            <a:off x="431800" y="411163"/>
            <a:ext cx="8280300" cy="701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800"/>
              <a:buNone/>
            </a:pPr>
            <a:r>
              <a:rPr lang="en" sz="2800"/>
              <a:t>Scientific errors have real world effects</a:t>
            </a:r>
            <a:endParaRPr/>
          </a:p>
        </p:txBody>
      </p:sp>
      <p:sp>
        <p:nvSpPr>
          <p:cNvPr id="1749" name="Google Shape;1749;p260"/>
          <p:cNvSpPr txBox="1"/>
          <p:nvPr/>
        </p:nvSpPr>
        <p:spPr>
          <a:xfrm>
            <a:off x="-1" y="4302177"/>
            <a:ext cx="5748900" cy="841200"/>
          </a:xfrm>
          <a:prstGeom prst="rect">
            <a:avLst/>
          </a:prstGeom>
          <a:noFill/>
          <a:ln>
            <a:noFill/>
          </a:ln>
        </p:spPr>
        <p:txBody>
          <a:bodyPr anchorCtr="0" anchor="b" bIns="72000" lIns="108000" spcFirstLastPara="1" rIns="0" wrap="square" tIns="0">
            <a:noAutofit/>
          </a:bodyPr>
          <a:lstStyle/>
          <a:p>
            <a:pPr indent="0" lvl="0" marL="0" marR="0" rtl="0" algn="l">
              <a:spcBef>
                <a:spcPts val="0"/>
              </a:spcBef>
              <a:spcAft>
                <a:spcPts val="0"/>
              </a:spcAft>
              <a:buNone/>
            </a:pPr>
            <a:r>
              <a:rPr lang="en" sz="1200">
                <a:solidFill>
                  <a:schemeClr val="lt1"/>
                </a:solidFill>
                <a:latin typeface="Arial"/>
                <a:ea typeface="Arial"/>
                <a:cs typeface="Arial"/>
                <a:sym typeface="Arial"/>
              </a:rPr>
              <a:t>Hern, A. (2020). Covid: how Excel may have caused loss of 16,000 test results in England. the Guardian. https://www.theguardian.com/politics/2020/oct/05/how-excel-may-have-caused-loss-of-16000-covid-tests-in-englandhttps://www.bbc.com/news/technology-54423988</a:t>
            </a:r>
            <a:endParaRPr>
              <a:solidFill>
                <a:schemeClr val="lt1"/>
              </a:solidFill>
            </a:endParaRPr>
          </a:p>
        </p:txBody>
      </p:sp>
      <p:pic>
        <p:nvPicPr>
          <p:cNvPr id="1750" name="Google Shape;1750;p260"/>
          <p:cNvPicPr preferRelativeResize="0"/>
          <p:nvPr/>
        </p:nvPicPr>
        <p:blipFill rotWithShape="1">
          <a:blip r:embed="rId3">
            <a:alphaModFix/>
          </a:blip>
          <a:srcRect b="0" l="0" r="0" t="0"/>
          <a:stretch/>
        </p:blipFill>
        <p:spPr>
          <a:xfrm>
            <a:off x="6038065" y="998450"/>
            <a:ext cx="2668990" cy="3146599"/>
          </a:xfrm>
          <a:prstGeom prst="rect">
            <a:avLst/>
          </a:prstGeom>
          <a:noFill/>
          <a:ln>
            <a:noFill/>
          </a:ln>
        </p:spPr>
      </p:pic>
      <p:cxnSp>
        <p:nvCxnSpPr>
          <p:cNvPr id="1751" name="Google Shape;1751;p260"/>
          <p:cNvCxnSpPr/>
          <p:nvPr/>
        </p:nvCxnSpPr>
        <p:spPr>
          <a:xfrm>
            <a:off x="6140918" y="2435192"/>
            <a:ext cx="2175300" cy="0"/>
          </a:xfrm>
          <a:prstGeom prst="straightConnector1">
            <a:avLst/>
          </a:prstGeom>
          <a:noFill/>
          <a:ln cap="flat" cmpd="sng" w="28575">
            <a:solidFill>
              <a:srgbClr val="C00000"/>
            </a:solidFill>
            <a:prstDash val="solid"/>
            <a:miter lim="800000"/>
            <a:headEnd len="sm" w="sm" type="none"/>
            <a:tailEnd len="sm" w="sm" type="none"/>
          </a:ln>
        </p:spPr>
      </p:cxnSp>
      <p:pic>
        <p:nvPicPr>
          <p:cNvPr descr="A Covid-19 testing kit" id="1752" name="Google Shape;1752;p260"/>
          <p:cNvPicPr preferRelativeResize="0"/>
          <p:nvPr/>
        </p:nvPicPr>
        <p:blipFill rotWithShape="1">
          <a:blip r:embed="rId4">
            <a:alphaModFix/>
          </a:blip>
          <a:srcRect b="0" l="0" r="0" t="0"/>
          <a:stretch/>
        </p:blipFill>
        <p:spPr>
          <a:xfrm>
            <a:off x="504460" y="998450"/>
            <a:ext cx="5244333" cy="3146600"/>
          </a:xfrm>
          <a:prstGeom prst="rect">
            <a:avLst/>
          </a:prstGeom>
          <a:noFill/>
          <a:ln>
            <a:noFill/>
          </a:ln>
        </p:spPr>
      </p:pic>
      <p:sp>
        <p:nvSpPr>
          <p:cNvPr id="1753" name="Google Shape;1753;p260"/>
          <p:cNvSpPr txBox="1"/>
          <p:nvPr/>
        </p:nvSpPr>
        <p:spPr>
          <a:xfrm>
            <a:off x="6038074" y="4627000"/>
            <a:ext cx="3105900" cy="461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lang="en" sz="1200">
                <a:solidFill>
                  <a:schemeClr val="lt1"/>
                </a:solidFill>
              </a:rPr>
              <a:t>@drsarahlgibson</a:t>
            </a:r>
            <a:r>
              <a:rPr b="0" i="0" lang="en" sz="1200" u="none" cap="none" strike="noStrike">
                <a:solidFill>
                  <a:schemeClr val="lt1"/>
                </a:solidFill>
                <a:latin typeface="Arial"/>
                <a:ea typeface="Arial"/>
                <a:cs typeface="Arial"/>
                <a:sym typeface="Arial"/>
              </a:rPr>
              <a:t>, @turingway, CC-BY 4.0, DOI: 10.5281/zenodo.</a:t>
            </a:r>
            <a:r>
              <a:rPr lang="en" sz="1200">
                <a:solidFill>
                  <a:schemeClr val="lt1"/>
                </a:solidFill>
              </a:rPr>
              <a:t>7339751</a:t>
            </a:r>
            <a:endParaRPr b="0" i="0" sz="1200" u="none" cap="none" strike="noStrike">
              <a:solidFill>
                <a:schemeClr val="lt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Turing Presentation Palette">
      <a:dk1>
        <a:srgbClr val="1C1C1C"/>
      </a:dk1>
      <a:lt1>
        <a:srgbClr val="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Turing Presentation Palette">
      <a:dk1>
        <a:srgbClr val="1C1C1C"/>
      </a:dk1>
      <a:lt1>
        <a:srgbClr val="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1_Office Theme">
  <a:themeElements>
    <a:clrScheme name="Turing Presentation Palette">
      <a:dk1>
        <a:srgbClr val="1C1C1C"/>
      </a:dk1>
      <a:lt1>
        <a:srgbClr val="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Simple Dark">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Office Theme">
  <a:themeElements>
    <a:clrScheme name="Greyscale">
      <a:dk1>
        <a:srgbClr val="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